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sldIdLst>
    <p:sldId id="256" r:id="rId2"/>
    <p:sldId id="257" r:id="rId3"/>
    <p:sldId id="265" r:id="rId4"/>
    <p:sldId id="258" r:id="rId5"/>
    <p:sldId id="260" r:id="rId6"/>
    <p:sldId id="259" r:id="rId7"/>
    <p:sldId id="266" r:id="rId8"/>
    <p:sldId id="261" r:id="rId9"/>
    <p:sldId id="276" r:id="rId10"/>
    <p:sldId id="262" r:id="rId11"/>
    <p:sldId id="277" r:id="rId12"/>
    <p:sldId id="268" r:id="rId13"/>
    <p:sldId id="278" r:id="rId14"/>
    <p:sldId id="264" r:id="rId15"/>
    <p:sldId id="279" r:id="rId16"/>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iagrams/_rels/data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png"/></Relationships>
</file>

<file path=ppt/diagrams/_rels/data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diagrams/_rels/data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9.png"/><Relationship Id="rId1" Type="http://schemas.openxmlformats.org/officeDocument/2006/relationships/image" Target="../media/image18.png"/></Relationships>
</file>

<file path=ppt/diagrams/_rels/drawing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iagrams/_rels/drawing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png"/></Relationships>
</file>

<file path=ppt/diagrams/_rels/drawing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diagrams/_rels/drawing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9.png"/><Relationship Id="rId1"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57F2EE-5584-47F8-B751-5AEA6D99CE10}" type="doc">
      <dgm:prSet loTypeId="urn:microsoft.com/office/officeart/2005/8/layout/vList2" loCatId="list" qsTypeId="urn:microsoft.com/office/officeart/2005/8/quickstyle/simple5" qsCatId="simple" csTypeId="urn:microsoft.com/office/officeart/2005/8/colors/accent1_2" csCatId="accent1"/>
      <dgm:spPr/>
      <dgm:t>
        <a:bodyPr/>
        <a:lstStyle/>
        <a:p>
          <a:endParaRPr lang="nl-NL"/>
        </a:p>
      </dgm:t>
    </dgm:pt>
    <dgm:pt modelId="{F093FDF4-1B03-42D2-982F-FAB8A4BD08AF}">
      <dgm:prSet/>
      <dgm:spPr/>
      <dgm:t>
        <a:bodyPr/>
        <a:lstStyle/>
        <a:p>
          <a:pPr algn="ctr" rtl="0"/>
          <a:r>
            <a:rPr lang="nl-NL" dirty="0" smtClean="0"/>
            <a:t>Thema Leven</a:t>
          </a:r>
          <a:endParaRPr lang="nl-NL" dirty="0"/>
        </a:p>
      </dgm:t>
    </dgm:pt>
    <dgm:pt modelId="{322C07A4-B87F-4BD0-84C1-7EBBA7F8AAF1}" type="parTrans" cxnId="{B3627698-75A5-416C-94AD-54BF5465A411}">
      <dgm:prSet/>
      <dgm:spPr/>
      <dgm:t>
        <a:bodyPr/>
        <a:lstStyle/>
        <a:p>
          <a:endParaRPr lang="nl-NL"/>
        </a:p>
      </dgm:t>
    </dgm:pt>
    <dgm:pt modelId="{76E4F26A-9B5A-46E5-AADF-F0C6816A5107}" type="sibTrans" cxnId="{B3627698-75A5-416C-94AD-54BF5465A411}">
      <dgm:prSet/>
      <dgm:spPr/>
      <dgm:t>
        <a:bodyPr/>
        <a:lstStyle/>
        <a:p>
          <a:endParaRPr lang="nl-NL"/>
        </a:p>
      </dgm:t>
    </dgm:pt>
    <dgm:pt modelId="{CA266011-8EAD-4696-A4C7-C7F8D83B3DA1}" type="pres">
      <dgm:prSet presAssocID="{3457F2EE-5584-47F8-B751-5AEA6D99CE10}" presName="linear" presStyleCnt="0">
        <dgm:presLayoutVars>
          <dgm:animLvl val="lvl"/>
          <dgm:resizeHandles val="exact"/>
        </dgm:presLayoutVars>
      </dgm:prSet>
      <dgm:spPr/>
      <dgm:t>
        <a:bodyPr/>
        <a:lstStyle/>
        <a:p>
          <a:endParaRPr lang="nl-NL"/>
        </a:p>
      </dgm:t>
    </dgm:pt>
    <dgm:pt modelId="{E202903F-2D68-4331-93BC-2C8B6E157709}" type="pres">
      <dgm:prSet presAssocID="{F093FDF4-1B03-42D2-982F-FAB8A4BD08AF}" presName="parentText" presStyleLbl="node1" presStyleIdx="0" presStyleCnt="1">
        <dgm:presLayoutVars>
          <dgm:chMax val="0"/>
          <dgm:bulletEnabled val="1"/>
        </dgm:presLayoutVars>
      </dgm:prSet>
      <dgm:spPr/>
      <dgm:t>
        <a:bodyPr/>
        <a:lstStyle/>
        <a:p>
          <a:endParaRPr lang="nl-NL"/>
        </a:p>
      </dgm:t>
    </dgm:pt>
  </dgm:ptLst>
  <dgm:cxnLst>
    <dgm:cxn modelId="{329498AF-8AF8-4279-8BDC-2B9F359F1766}" type="presOf" srcId="{3457F2EE-5584-47F8-B751-5AEA6D99CE10}" destId="{CA266011-8EAD-4696-A4C7-C7F8D83B3DA1}" srcOrd="0" destOrd="0" presId="urn:microsoft.com/office/officeart/2005/8/layout/vList2"/>
    <dgm:cxn modelId="{B3627698-75A5-416C-94AD-54BF5465A411}" srcId="{3457F2EE-5584-47F8-B751-5AEA6D99CE10}" destId="{F093FDF4-1B03-42D2-982F-FAB8A4BD08AF}" srcOrd="0" destOrd="0" parTransId="{322C07A4-B87F-4BD0-84C1-7EBBA7F8AAF1}" sibTransId="{76E4F26A-9B5A-46E5-AADF-F0C6816A5107}"/>
    <dgm:cxn modelId="{AFE3CDB4-D13B-417C-8041-80FA23D8343F}" type="presOf" srcId="{F093FDF4-1B03-42D2-982F-FAB8A4BD08AF}" destId="{E202903F-2D68-4331-93BC-2C8B6E157709}" srcOrd="0" destOrd="0" presId="urn:microsoft.com/office/officeart/2005/8/layout/vList2"/>
    <dgm:cxn modelId="{8C2F0E63-1EDC-44E3-88E2-A7ED7BFAD71E}" type="presParOf" srcId="{CA266011-8EAD-4696-A4C7-C7F8D83B3DA1}" destId="{E202903F-2D68-4331-93BC-2C8B6E15770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DC1B958-2357-4B2A-9462-5AE8D1740803}" type="doc">
      <dgm:prSet loTypeId="urn:microsoft.com/office/officeart/2005/8/layout/architecture+Icon#1" loCatId="list" qsTypeId="urn:microsoft.com/office/officeart/2005/8/quickstyle/simple5" qsCatId="simple" csTypeId="urn:microsoft.com/office/officeart/2005/8/colors/accent3_4" csCatId="accent3"/>
      <dgm:spPr/>
      <dgm:t>
        <a:bodyPr/>
        <a:lstStyle/>
        <a:p>
          <a:endParaRPr lang="nl-NL"/>
        </a:p>
      </dgm:t>
    </dgm:pt>
    <dgm:pt modelId="{FF6329BC-8812-4D24-9D55-691A868870BE}">
      <dgm:prSet/>
      <dgm:spPr/>
      <dgm:t>
        <a:bodyPr/>
        <a:lstStyle/>
        <a:p>
          <a:pPr rtl="0"/>
          <a:r>
            <a:rPr lang="nl-NL" b="1" dirty="0" smtClean="0"/>
            <a:t>‘Pan’ = ‘overal’ / sperma = begin van alle leven</a:t>
          </a:r>
          <a:endParaRPr lang="nl-NL" b="1" dirty="0"/>
        </a:p>
      </dgm:t>
    </dgm:pt>
    <dgm:pt modelId="{FA2B0FC2-4CF8-4EF0-A851-837305C3C37D}" type="parTrans" cxnId="{63DCE7B6-DF91-49F1-AC23-7667D6618514}">
      <dgm:prSet/>
      <dgm:spPr/>
      <dgm:t>
        <a:bodyPr/>
        <a:lstStyle/>
        <a:p>
          <a:endParaRPr lang="nl-NL"/>
        </a:p>
      </dgm:t>
    </dgm:pt>
    <dgm:pt modelId="{B5B9D94E-084A-4A5B-A0D0-7230B0DD2C77}" type="sibTrans" cxnId="{63DCE7B6-DF91-49F1-AC23-7667D6618514}">
      <dgm:prSet/>
      <dgm:spPr/>
      <dgm:t>
        <a:bodyPr/>
        <a:lstStyle/>
        <a:p>
          <a:endParaRPr lang="nl-NL"/>
        </a:p>
      </dgm:t>
    </dgm:pt>
    <dgm:pt modelId="{E01C7245-AED1-47B1-9326-0144B026C5E8}">
      <dgm:prSet/>
      <dgm:spPr/>
      <dgm:t>
        <a:bodyPr/>
        <a:lstStyle/>
        <a:p>
          <a:pPr rtl="0"/>
          <a:r>
            <a:rPr lang="nl-NL" b="1" dirty="0" smtClean="0"/>
            <a:t>‘</a:t>
          </a:r>
          <a:r>
            <a:rPr lang="nl-NL" b="1" dirty="0" err="1" smtClean="0"/>
            <a:t>Panspermia</a:t>
          </a:r>
          <a:r>
            <a:rPr lang="nl-NL" b="1" dirty="0" smtClean="0"/>
            <a:t>’: het leven komt overal vandaan, dus uit de ruimte</a:t>
          </a:r>
          <a:endParaRPr lang="nl-NL" b="1" dirty="0"/>
        </a:p>
      </dgm:t>
    </dgm:pt>
    <dgm:pt modelId="{D5E54810-C070-4786-B841-941D725F8939}" type="parTrans" cxnId="{1032A4A9-3298-4957-8EFA-338FAF493218}">
      <dgm:prSet/>
      <dgm:spPr/>
      <dgm:t>
        <a:bodyPr/>
        <a:lstStyle/>
        <a:p>
          <a:endParaRPr lang="nl-NL"/>
        </a:p>
      </dgm:t>
    </dgm:pt>
    <dgm:pt modelId="{F1B90BDF-08F8-47A9-B336-F1C880083AB0}" type="sibTrans" cxnId="{1032A4A9-3298-4957-8EFA-338FAF493218}">
      <dgm:prSet/>
      <dgm:spPr/>
      <dgm:t>
        <a:bodyPr/>
        <a:lstStyle/>
        <a:p>
          <a:endParaRPr lang="nl-NL"/>
        </a:p>
      </dgm:t>
    </dgm:pt>
    <dgm:pt modelId="{6001350E-C4A4-4174-91B3-02C19CC267A9}">
      <dgm:prSet/>
      <dgm:spPr/>
      <dgm:t>
        <a:bodyPr/>
        <a:lstStyle/>
        <a:p>
          <a:pPr rtl="0"/>
          <a:r>
            <a:rPr lang="nl-NL" b="1" dirty="0" smtClean="0"/>
            <a:t>Laatste decennium een populaire theorie</a:t>
          </a:r>
          <a:endParaRPr lang="nl-NL" b="1" dirty="0"/>
        </a:p>
      </dgm:t>
    </dgm:pt>
    <dgm:pt modelId="{9333F8F1-E113-435C-B68D-BE7525297626}" type="parTrans" cxnId="{A3AE3B7F-DA32-4866-8EEE-B65570A3AEC3}">
      <dgm:prSet/>
      <dgm:spPr/>
      <dgm:t>
        <a:bodyPr/>
        <a:lstStyle/>
        <a:p>
          <a:endParaRPr lang="nl-NL"/>
        </a:p>
      </dgm:t>
    </dgm:pt>
    <dgm:pt modelId="{C4DB21A1-9CA6-4EA2-A064-2CCB6E84533A}" type="sibTrans" cxnId="{A3AE3B7F-DA32-4866-8EEE-B65570A3AEC3}">
      <dgm:prSet/>
      <dgm:spPr/>
      <dgm:t>
        <a:bodyPr/>
        <a:lstStyle/>
        <a:p>
          <a:endParaRPr lang="nl-NL"/>
        </a:p>
      </dgm:t>
    </dgm:pt>
    <dgm:pt modelId="{B0005480-2331-433B-8390-1EA76500D00C}">
      <dgm:prSet/>
      <dgm:spPr/>
      <dgm:t>
        <a:bodyPr/>
        <a:lstStyle/>
        <a:p>
          <a:pPr rtl="0"/>
          <a:r>
            <a:rPr lang="nl-NL" b="1" dirty="0" smtClean="0"/>
            <a:t>Bacteriën kunnen in de ruimte overleven</a:t>
          </a:r>
          <a:endParaRPr lang="nl-NL" b="1" dirty="0"/>
        </a:p>
      </dgm:t>
    </dgm:pt>
    <dgm:pt modelId="{F86EE23D-C72D-49BD-92AE-98B67CDC1897}" type="parTrans" cxnId="{9F9737BE-D59C-470B-9381-DA4F8DCD6A52}">
      <dgm:prSet/>
      <dgm:spPr/>
      <dgm:t>
        <a:bodyPr/>
        <a:lstStyle/>
        <a:p>
          <a:endParaRPr lang="nl-NL"/>
        </a:p>
      </dgm:t>
    </dgm:pt>
    <dgm:pt modelId="{930584CC-7244-4344-9C04-291E1F2FAA3E}" type="sibTrans" cxnId="{9F9737BE-D59C-470B-9381-DA4F8DCD6A52}">
      <dgm:prSet/>
      <dgm:spPr/>
      <dgm:t>
        <a:bodyPr/>
        <a:lstStyle/>
        <a:p>
          <a:endParaRPr lang="nl-NL"/>
        </a:p>
      </dgm:t>
    </dgm:pt>
    <dgm:pt modelId="{94A12B97-CB6D-488A-8EF7-EE5D35C06564}">
      <dgm:prSet/>
      <dgm:spPr/>
      <dgm:t>
        <a:bodyPr/>
        <a:lstStyle/>
        <a:p>
          <a:pPr rtl="0"/>
          <a:r>
            <a:rPr lang="nl-NL" b="1" dirty="0" smtClean="0"/>
            <a:t>Geen echte theorie over het ontstaan van leven. Waarom niet?</a:t>
          </a:r>
          <a:endParaRPr lang="nl-NL" b="1" dirty="0"/>
        </a:p>
      </dgm:t>
    </dgm:pt>
    <dgm:pt modelId="{1A3F0345-B607-4DD7-8A1D-7B36C2438A07}" type="parTrans" cxnId="{66E2136B-88AB-48EF-BC12-63DF68D05D25}">
      <dgm:prSet/>
      <dgm:spPr/>
      <dgm:t>
        <a:bodyPr/>
        <a:lstStyle/>
        <a:p>
          <a:endParaRPr lang="nl-NL"/>
        </a:p>
      </dgm:t>
    </dgm:pt>
    <dgm:pt modelId="{193A195F-5E17-4FCF-8D34-15B46D9D486A}" type="sibTrans" cxnId="{66E2136B-88AB-48EF-BC12-63DF68D05D25}">
      <dgm:prSet/>
      <dgm:spPr/>
      <dgm:t>
        <a:bodyPr/>
        <a:lstStyle/>
        <a:p>
          <a:endParaRPr lang="nl-NL"/>
        </a:p>
      </dgm:t>
    </dgm:pt>
    <dgm:pt modelId="{5D93E04C-BB68-497D-9D15-C29BF789EEAC}" type="pres">
      <dgm:prSet presAssocID="{2DC1B958-2357-4B2A-9462-5AE8D1740803}" presName="Name0" presStyleCnt="0">
        <dgm:presLayoutVars>
          <dgm:chPref val="1"/>
          <dgm:dir/>
          <dgm:animOne val="branch"/>
          <dgm:animLvl val="lvl"/>
          <dgm:resizeHandles/>
        </dgm:presLayoutVars>
      </dgm:prSet>
      <dgm:spPr/>
      <dgm:t>
        <a:bodyPr/>
        <a:lstStyle/>
        <a:p>
          <a:endParaRPr lang="nl-NL"/>
        </a:p>
      </dgm:t>
    </dgm:pt>
    <dgm:pt modelId="{A8962E38-291D-491C-A80A-0E07E5CD8DDA}" type="pres">
      <dgm:prSet presAssocID="{FF6329BC-8812-4D24-9D55-691A868870BE}" presName="vertOne" presStyleCnt="0"/>
      <dgm:spPr/>
      <dgm:t>
        <a:bodyPr/>
        <a:lstStyle/>
        <a:p>
          <a:endParaRPr lang="nl-NL"/>
        </a:p>
      </dgm:t>
    </dgm:pt>
    <dgm:pt modelId="{0184A290-DB4C-47DA-AE45-698DC773A00B}" type="pres">
      <dgm:prSet presAssocID="{FF6329BC-8812-4D24-9D55-691A868870BE}" presName="txOne" presStyleLbl="node0" presStyleIdx="0" presStyleCnt="5">
        <dgm:presLayoutVars>
          <dgm:chPref val="3"/>
        </dgm:presLayoutVars>
      </dgm:prSet>
      <dgm:spPr/>
      <dgm:t>
        <a:bodyPr/>
        <a:lstStyle/>
        <a:p>
          <a:endParaRPr lang="nl-NL"/>
        </a:p>
      </dgm:t>
    </dgm:pt>
    <dgm:pt modelId="{B1955340-FF9F-4714-ADEA-34D47767B033}" type="pres">
      <dgm:prSet presAssocID="{FF6329BC-8812-4D24-9D55-691A868870BE}" presName="horzOne" presStyleCnt="0"/>
      <dgm:spPr/>
      <dgm:t>
        <a:bodyPr/>
        <a:lstStyle/>
        <a:p>
          <a:endParaRPr lang="nl-NL"/>
        </a:p>
      </dgm:t>
    </dgm:pt>
    <dgm:pt modelId="{08F92A0F-78BB-4AB9-9187-64F77F6EEC70}" type="pres">
      <dgm:prSet presAssocID="{B5B9D94E-084A-4A5B-A0D0-7230B0DD2C77}" presName="sibSpaceOne" presStyleCnt="0"/>
      <dgm:spPr/>
      <dgm:t>
        <a:bodyPr/>
        <a:lstStyle/>
        <a:p>
          <a:endParaRPr lang="nl-NL"/>
        </a:p>
      </dgm:t>
    </dgm:pt>
    <dgm:pt modelId="{13561E6E-9D5B-4A88-A234-1A9456F794D0}" type="pres">
      <dgm:prSet presAssocID="{E01C7245-AED1-47B1-9326-0144B026C5E8}" presName="vertOne" presStyleCnt="0"/>
      <dgm:spPr/>
      <dgm:t>
        <a:bodyPr/>
        <a:lstStyle/>
        <a:p>
          <a:endParaRPr lang="nl-NL"/>
        </a:p>
      </dgm:t>
    </dgm:pt>
    <dgm:pt modelId="{2A611C25-D552-4537-8A41-52BB063DB791}" type="pres">
      <dgm:prSet presAssocID="{E01C7245-AED1-47B1-9326-0144B026C5E8}" presName="txOne" presStyleLbl="node0" presStyleIdx="1" presStyleCnt="5">
        <dgm:presLayoutVars>
          <dgm:chPref val="3"/>
        </dgm:presLayoutVars>
      </dgm:prSet>
      <dgm:spPr/>
      <dgm:t>
        <a:bodyPr/>
        <a:lstStyle/>
        <a:p>
          <a:endParaRPr lang="nl-NL"/>
        </a:p>
      </dgm:t>
    </dgm:pt>
    <dgm:pt modelId="{53270F86-5A58-488E-BC34-8EE385FA7F17}" type="pres">
      <dgm:prSet presAssocID="{E01C7245-AED1-47B1-9326-0144B026C5E8}" presName="horzOne" presStyleCnt="0"/>
      <dgm:spPr/>
      <dgm:t>
        <a:bodyPr/>
        <a:lstStyle/>
        <a:p>
          <a:endParaRPr lang="nl-NL"/>
        </a:p>
      </dgm:t>
    </dgm:pt>
    <dgm:pt modelId="{14EE5E31-1133-4ED7-AB49-EC82DF08EE6F}" type="pres">
      <dgm:prSet presAssocID="{F1B90BDF-08F8-47A9-B336-F1C880083AB0}" presName="sibSpaceOne" presStyleCnt="0"/>
      <dgm:spPr/>
      <dgm:t>
        <a:bodyPr/>
        <a:lstStyle/>
        <a:p>
          <a:endParaRPr lang="nl-NL"/>
        </a:p>
      </dgm:t>
    </dgm:pt>
    <dgm:pt modelId="{0C733905-9482-4F31-BD13-59ABCE9CC272}" type="pres">
      <dgm:prSet presAssocID="{6001350E-C4A4-4174-91B3-02C19CC267A9}" presName="vertOne" presStyleCnt="0"/>
      <dgm:spPr/>
      <dgm:t>
        <a:bodyPr/>
        <a:lstStyle/>
        <a:p>
          <a:endParaRPr lang="nl-NL"/>
        </a:p>
      </dgm:t>
    </dgm:pt>
    <dgm:pt modelId="{79A095C1-4F81-4401-85D8-E02A7B4AB5FA}" type="pres">
      <dgm:prSet presAssocID="{6001350E-C4A4-4174-91B3-02C19CC267A9}" presName="txOne" presStyleLbl="node0" presStyleIdx="2" presStyleCnt="5">
        <dgm:presLayoutVars>
          <dgm:chPref val="3"/>
        </dgm:presLayoutVars>
      </dgm:prSet>
      <dgm:spPr/>
      <dgm:t>
        <a:bodyPr/>
        <a:lstStyle/>
        <a:p>
          <a:endParaRPr lang="nl-NL"/>
        </a:p>
      </dgm:t>
    </dgm:pt>
    <dgm:pt modelId="{B4CF5090-6BD3-43D4-84CB-3DC362182C04}" type="pres">
      <dgm:prSet presAssocID="{6001350E-C4A4-4174-91B3-02C19CC267A9}" presName="horzOne" presStyleCnt="0"/>
      <dgm:spPr/>
      <dgm:t>
        <a:bodyPr/>
        <a:lstStyle/>
        <a:p>
          <a:endParaRPr lang="nl-NL"/>
        </a:p>
      </dgm:t>
    </dgm:pt>
    <dgm:pt modelId="{4F66DE8C-B2D3-4A5C-96A3-2BDABC054117}" type="pres">
      <dgm:prSet presAssocID="{C4DB21A1-9CA6-4EA2-A064-2CCB6E84533A}" presName="sibSpaceOne" presStyleCnt="0"/>
      <dgm:spPr/>
      <dgm:t>
        <a:bodyPr/>
        <a:lstStyle/>
        <a:p>
          <a:endParaRPr lang="nl-NL"/>
        </a:p>
      </dgm:t>
    </dgm:pt>
    <dgm:pt modelId="{6B6928A5-98A4-4C38-8023-8D3D1DBBB919}" type="pres">
      <dgm:prSet presAssocID="{B0005480-2331-433B-8390-1EA76500D00C}" presName="vertOne" presStyleCnt="0"/>
      <dgm:spPr/>
      <dgm:t>
        <a:bodyPr/>
        <a:lstStyle/>
        <a:p>
          <a:endParaRPr lang="nl-NL"/>
        </a:p>
      </dgm:t>
    </dgm:pt>
    <dgm:pt modelId="{FE0C546B-863B-4A84-9068-9922591147C9}" type="pres">
      <dgm:prSet presAssocID="{B0005480-2331-433B-8390-1EA76500D00C}" presName="txOne" presStyleLbl="node0" presStyleIdx="3" presStyleCnt="5">
        <dgm:presLayoutVars>
          <dgm:chPref val="3"/>
        </dgm:presLayoutVars>
      </dgm:prSet>
      <dgm:spPr/>
      <dgm:t>
        <a:bodyPr/>
        <a:lstStyle/>
        <a:p>
          <a:endParaRPr lang="nl-NL"/>
        </a:p>
      </dgm:t>
    </dgm:pt>
    <dgm:pt modelId="{A7C48F2E-29E2-4991-A47B-CC26865A0ECA}" type="pres">
      <dgm:prSet presAssocID="{B0005480-2331-433B-8390-1EA76500D00C}" presName="horzOne" presStyleCnt="0"/>
      <dgm:spPr/>
      <dgm:t>
        <a:bodyPr/>
        <a:lstStyle/>
        <a:p>
          <a:endParaRPr lang="nl-NL"/>
        </a:p>
      </dgm:t>
    </dgm:pt>
    <dgm:pt modelId="{15CED1E1-0BB5-41DB-9EA9-CAF29A49BF11}" type="pres">
      <dgm:prSet presAssocID="{930584CC-7244-4344-9C04-291E1F2FAA3E}" presName="sibSpaceOne" presStyleCnt="0"/>
      <dgm:spPr/>
      <dgm:t>
        <a:bodyPr/>
        <a:lstStyle/>
        <a:p>
          <a:endParaRPr lang="nl-NL"/>
        </a:p>
      </dgm:t>
    </dgm:pt>
    <dgm:pt modelId="{CD1AFE7A-4F4F-4A99-B657-5E9163D7F3F2}" type="pres">
      <dgm:prSet presAssocID="{94A12B97-CB6D-488A-8EF7-EE5D35C06564}" presName="vertOne" presStyleCnt="0"/>
      <dgm:spPr/>
      <dgm:t>
        <a:bodyPr/>
        <a:lstStyle/>
        <a:p>
          <a:endParaRPr lang="nl-NL"/>
        </a:p>
      </dgm:t>
    </dgm:pt>
    <dgm:pt modelId="{338ED766-2945-4A93-9413-94E0D7708F3C}" type="pres">
      <dgm:prSet presAssocID="{94A12B97-CB6D-488A-8EF7-EE5D35C06564}" presName="txOne" presStyleLbl="node0" presStyleIdx="4" presStyleCnt="5">
        <dgm:presLayoutVars>
          <dgm:chPref val="3"/>
        </dgm:presLayoutVars>
      </dgm:prSet>
      <dgm:spPr/>
      <dgm:t>
        <a:bodyPr/>
        <a:lstStyle/>
        <a:p>
          <a:endParaRPr lang="nl-NL"/>
        </a:p>
      </dgm:t>
    </dgm:pt>
    <dgm:pt modelId="{FD339DFD-8ACA-4064-AF22-B606FD586DD2}" type="pres">
      <dgm:prSet presAssocID="{94A12B97-CB6D-488A-8EF7-EE5D35C06564}" presName="horzOne" presStyleCnt="0"/>
      <dgm:spPr/>
      <dgm:t>
        <a:bodyPr/>
        <a:lstStyle/>
        <a:p>
          <a:endParaRPr lang="nl-NL"/>
        </a:p>
      </dgm:t>
    </dgm:pt>
  </dgm:ptLst>
  <dgm:cxnLst>
    <dgm:cxn modelId="{A3AE3B7F-DA32-4866-8EEE-B65570A3AEC3}" srcId="{2DC1B958-2357-4B2A-9462-5AE8D1740803}" destId="{6001350E-C4A4-4174-91B3-02C19CC267A9}" srcOrd="2" destOrd="0" parTransId="{9333F8F1-E113-435C-B68D-BE7525297626}" sibTransId="{C4DB21A1-9CA6-4EA2-A064-2CCB6E84533A}"/>
    <dgm:cxn modelId="{3B158ECB-795C-4959-8901-887F7FBF9416}" type="presOf" srcId="{B0005480-2331-433B-8390-1EA76500D00C}" destId="{FE0C546B-863B-4A84-9068-9922591147C9}" srcOrd="0" destOrd="0" presId="urn:microsoft.com/office/officeart/2005/8/layout/architecture+Icon#1"/>
    <dgm:cxn modelId="{9F9737BE-D59C-470B-9381-DA4F8DCD6A52}" srcId="{2DC1B958-2357-4B2A-9462-5AE8D1740803}" destId="{B0005480-2331-433B-8390-1EA76500D00C}" srcOrd="3" destOrd="0" parTransId="{F86EE23D-C72D-49BD-92AE-98B67CDC1897}" sibTransId="{930584CC-7244-4344-9C04-291E1F2FAA3E}"/>
    <dgm:cxn modelId="{454133C3-79E2-4AB4-A7C1-68847598E6B9}" type="presOf" srcId="{FF6329BC-8812-4D24-9D55-691A868870BE}" destId="{0184A290-DB4C-47DA-AE45-698DC773A00B}" srcOrd="0" destOrd="0" presId="urn:microsoft.com/office/officeart/2005/8/layout/architecture+Icon#1"/>
    <dgm:cxn modelId="{63DCE7B6-DF91-49F1-AC23-7667D6618514}" srcId="{2DC1B958-2357-4B2A-9462-5AE8D1740803}" destId="{FF6329BC-8812-4D24-9D55-691A868870BE}" srcOrd="0" destOrd="0" parTransId="{FA2B0FC2-4CF8-4EF0-A851-837305C3C37D}" sibTransId="{B5B9D94E-084A-4A5B-A0D0-7230B0DD2C77}"/>
    <dgm:cxn modelId="{66E2136B-88AB-48EF-BC12-63DF68D05D25}" srcId="{2DC1B958-2357-4B2A-9462-5AE8D1740803}" destId="{94A12B97-CB6D-488A-8EF7-EE5D35C06564}" srcOrd="4" destOrd="0" parTransId="{1A3F0345-B607-4DD7-8A1D-7B36C2438A07}" sibTransId="{193A195F-5E17-4FCF-8D34-15B46D9D486A}"/>
    <dgm:cxn modelId="{CCAA2291-FF9D-402F-A800-6B0994B86E09}" type="presOf" srcId="{E01C7245-AED1-47B1-9326-0144B026C5E8}" destId="{2A611C25-D552-4537-8A41-52BB063DB791}" srcOrd="0" destOrd="0" presId="urn:microsoft.com/office/officeart/2005/8/layout/architecture+Icon#1"/>
    <dgm:cxn modelId="{BB1A514E-276D-480B-BFE1-3CE0992BE167}" type="presOf" srcId="{2DC1B958-2357-4B2A-9462-5AE8D1740803}" destId="{5D93E04C-BB68-497D-9D15-C29BF789EEAC}" srcOrd="0" destOrd="0" presId="urn:microsoft.com/office/officeart/2005/8/layout/architecture+Icon#1"/>
    <dgm:cxn modelId="{92BE1E9A-3560-4281-B513-8E7F03901E58}" type="presOf" srcId="{94A12B97-CB6D-488A-8EF7-EE5D35C06564}" destId="{338ED766-2945-4A93-9413-94E0D7708F3C}" srcOrd="0" destOrd="0" presId="urn:microsoft.com/office/officeart/2005/8/layout/architecture+Icon#1"/>
    <dgm:cxn modelId="{18AB166D-6FFD-4D07-A4D8-81061894DE1E}" type="presOf" srcId="{6001350E-C4A4-4174-91B3-02C19CC267A9}" destId="{79A095C1-4F81-4401-85D8-E02A7B4AB5FA}" srcOrd="0" destOrd="0" presId="urn:microsoft.com/office/officeart/2005/8/layout/architecture+Icon#1"/>
    <dgm:cxn modelId="{1032A4A9-3298-4957-8EFA-338FAF493218}" srcId="{2DC1B958-2357-4B2A-9462-5AE8D1740803}" destId="{E01C7245-AED1-47B1-9326-0144B026C5E8}" srcOrd="1" destOrd="0" parTransId="{D5E54810-C070-4786-B841-941D725F8939}" sibTransId="{F1B90BDF-08F8-47A9-B336-F1C880083AB0}"/>
    <dgm:cxn modelId="{09A470DA-D0F9-4216-9A60-543D5775F75A}" type="presParOf" srcId="{5D93E04C-BB68-497D-9D15-C29BF789EEAC}" destId="{A8962E38-291D-491C-A80A-0E07E5CD8DDA}" srcOrd="0" destOrd="0" presId="urn:microsoft.com/office/officeart/2005/8/layout/architecture+Icon#1"/>
    <dgm:cxn modelId="{149969D8-ED22-454F-B1CC-8F402CEA1A11}" type="presParOf" srcId="{A8962E38-291D-491C-A80A-0E07E5CD8DDA}" destId="{0184A290-DB4C-47DA-AE45-698DC773A00B}" srcOrd="0" destOrd="0" presId="urn:microsoft.com/office/officeart/2005/8/layout/architecture+Icon#1"/>
    <dgm:cxn modelId="{A9B713E7-27DC-450C-9FA9-775351D0198B}" type="presParOf" srcId="{A8962E38-291D-491C-A80A-0E07E5CD8DDA}" destId="{B1955340-FF9F-4714-ADEA-34D47767B033}" srcOrd="1" destOrd="0" presId="urn:microsoft.com/office/officeart/2005/8/layout/architecture+Icon#1"/>
    <dgm:cxn modelId="{9454C7DC-B70D-478C-B743-1B2551774FBE}" type="presParOf" srcId="{5D93E04C-BB68-497D-9D15-C29BF789EEAC}" destId="{08F92A0F-78BB-4AB9-9187-64F77F6EEC70}" srcOrd="1" destOrd="0" presId="urn:microsoft.com/office/officeart/2005/8/layout/architecture+Icon#1"/>
    <dgm:cxn modelId="{D7C9AFB7-05B2-4E68-A245-A54E11CE9117}" type="presParOf" srcId="{5D93E04C-BB68-497D-9D15-C29BF789EEAC}" destId="{13561E6E-9D5B-4A88-A234-1A9456F794D0}" srcOrd="2" destOrd="0" presId="urn:microsoft.com/office/officeart/2005/8/layout/architecture+Icon#1"/>
    <dgm:cxn modelId="{B1136F6A-D90D-49E5-9795-E2A8515D37B0}" type="presParOf" srcId="{13561E6E-9D5B-4A88-A234-1A9456F794D0}" destId="{2A611C25-D552-4537-8A41-52BB063DB791}" srcOrd="0" destOrd="0" presId="urn:microsoft.com/office/officeart/2005/8/layout/architecture+Icon#1"/>
    <dgm:cxn modelId="{D58C38B0-56AE-4531-A6C4-458E3540236D}" type="presParOf" srcId="{13561E6E-9D5B-4A88-A234-1A9456F794D0}" destId="{53270F86-5A58-488E-BC34-8EE385FA7F17}" srcOrd="1" destOrd="0" presId="urn:microsoft.com/office/officeart/2005/8/layout/architecture+Icon#1"/>
    <dgm:cxn modelId="{F971F476-389A-4806-95D3-40E56623FC10}" type="presParOf" srcId="{5D93E04C-BB68-497D-9D15-C29BF789EEAC}" destId="{14EE5E31-1133-4ED7-AB49-EC82DF08EE6F}" srcOrd="3" destOrd="0" presId="urn:microsoft.com/office/officeart/2005/8/layout/architecture+Icon#1"/>
    <dgm:cxn modelId="{EBFEA7EF-20A5-4A0D-BABB-276973B7570F}" type="presParOf" srcId="{5D93E04C-BB68-497D-9D15-C29BF789EEAC}" destId="{0C733905-9482-4F31-BD13-59ABCE9CC272}" srcOrd="4" destOrd="0" presId="urn:microsoft.com/office/officeart/2005/8/layout/architecture+Icon#1"/>
    <dgm:cxn modelId="{657D9719-0DA9-40B7-9697-AF3D6899DC68}" type="presParOf" srcId="{0C733905-9482-4F31-BD13-59ABCE9CC272}" destId="{79A095C1-4F81-4401-85D8-E02A7B4AB5FA}" srcOrd="0" destOrd="0" presId="urn:microsoft.com/office/officeart/2005/8/layout/architecture+Icon#1"/>
    <dgm:cxn modelId="{1313A62A-8C8C-41EE-9E0C-3956B5A61780}" type="presParOf" srcId="{0C733905-9482-4F31-BD13-59ABCE9CC272}" destId="{B4CF5090-6BD3-43D4-84CB-3DC362182C04}" srcOrd="1" destOrd="0" presId="urn:microsoft.com/office/officeart/2005/8/layout/architecture+Icon#1"/>
    <dgm:cxn modelId="{224A6665-F384-4A15-9746-291AD0FE7E0F}" type="presParOf" srcId="{5D93E04C-BB68-497D-9D15-C29BF789EEAC}" destId="{4F66DE8C-B2D3-4A5C-96A3-2BDABC054117}" srcOrd="5" destOrd="0" presId="urn:microsoft.com/office/officeart/2005/8/layout/architecture+Icon#1"/>
    <dgm:cxn modelId="{D3BFB3B0-4FD4-407B-A51A-1A556EC8FB9A}" type="presParOf" srcId="{5D93E04C-BB68-497D-9D15-C29BF789EEAC}" destId="{6B6928A5-98A4-4C38-8023-8D3D1DBBB919}" srcOrd="6" destOrd="0" presId="urn:microsoft.com/office/officeart/2005/8/layout/architecture+Icon#1"/>
    <dgm:cxn modelId="{E42D675C-0794-4E97-B265-1BD4E55DBF99}" type="presParOf" srcId="{6B6928A5-98A4-4C38-8023-8D3D1DBBB919}" destId="{FE0C546B-863B-4A84-9068-9922591147C9}" srcOrd="0" destOrd="0" presId="urn:microsoft.com/office/officeart/2005/8/layout/architecture+Icon#1"/>
    <dgm:cxn modelId="{4167AC80-D3E8-4706-8110-A040BD3804EB}" type="presParOf" srcId="{6B6928A5-98A4-4C38-8023-8D3D1DBBB919}" destId="{A7C48F2E-29E2-4991-A47B-CC26865A0ECA}" srcOrd="1" destOrd="0" presId="urn:microsoft.com/office/officeart/2005/8/layout/architecture+Icon#1"/>
    <dgm:cxn modelId="{B8508C52-7390-44F3-8551-3847849E3941}" type="presParOf" srcId="{5D93E04C-BB68-497D-9D15-C29BF789EEAC}" destId="{15CED1E1-0BB5-41DB-9EA9-CAF29A49BF11}" srcOrd="7" destOrd="0" presId="urn:microsoft.com/office/officeart/2005/8/layout/architecture+Icon#1"/>
    <dgm:cxn modelId="{5C7D8556-822F-4E09-B0A3-145B4F97B574}" type="presParOf" srcId="{5D93E04C-BB68-497D-9D15-C29BF789EEAC}" destId="{CD1AFE7A-4F4F-4A99-B657-5E9163D7F3F2}" srcOrd="8" destOrd="0" presId="urn:microsoft.com/office/officeart/2005/8/layout/architecture+Icon#1"/>
    <dgm:cxn modelId="{5F599FAA-EE69-4F44-A94F-9F9AC578D3AE}" type="presParOf" srcId="{CD1AFE7A-4F4F-4A99-B657-5E9163D7F3F2}" destId="{338ED766-2945-4A93-9413-94E0D7708F3C}" srcOrd="0" destOrd="0" presId="urn:microsoft.com/office/officeart/2005/8/layout/architecture+Icon#1"/>
    <dgm:cxn modelId="{A1931AE1-675B-4F2E-BB85-49F496849FD3}" type="presParOf" srcId="{CD1AFE7A-4F4F-4A99-B657-5E9163D7F3F2}" destId="{FD339DFD-8ACA-4064-AF22-B606FD586DD2}" srcOrd="1" destOrd="0" presId="urn:microsoft.com/office/officeart/2005/8/layout/architecture+Ic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F1EA5DD-F14F-4576-93E1-E6562B781893}"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nl-NL"/>
        </a:p>
      </dgm:t>
    </dgm:pt>
    <dgm:pt modelId="{4142C41A-CA2B-453A-A61C-F98E3F927C83}">
      <dgm:prSet/>
      <dgm:spPr/>
      <dgm:t>
        <a:bodyPr/>
        <a:lstStyle/>
        <a:p>
          <a:pPr algn="ctr" rtl="0"/>
          <a:r>
            <a:rPr lang="nl-NL" dirty="0" smtClean="0"/>
            <a:t>Theorie van de ‘oersoep’ I</a:t>
          </a:r>
          <a:endParaRPr lang="nl-NL" dirty="0"/>
        </a:p>
      </dgm:t>
    </dgm:pt>
    <dgm:pt modelId="{8E7D0630-151C-48E4-BC90-A7FD7A70D0F5}" type="parTrans" cxnId="{BDC52AD5-E9B2-4C3F-9FD1-A83070D68279}">
      <dgm:prSet/>
      <dgm:spPr/>
      <dgm:t>
        <a:bodyPr/>
        <a:lstStyle/>
        <a:p>
          <a:endParaRPr lang="nl-NL"/>
        </a:p>
      </dgm:t>
    </dgm:pt>
    <dgm:pt modelId="{370ED60F-D12F-4D5D-AEA3-288A331EFCEB}" type="sibTrans" cxnId="{BDC52AD5-E9B2-4C3F-9FD1-A83070D68279}">
      <dgm:prSet/>
      <dgm:spPr/>
      <dgm:t>
        <a:bodyPr/>
        <a:lstStyle/>
        <a:p>
          <a:endParaRPr lang="nl-NL"/>
        </a:p>
      </dgm:t>
    </dgm:pt>
    <dgm:pt modelId="{825412E3-3D31-4837-8BC3-EC7698E026D9}" type="pres">
      <dgm:prSet presAssocID="{0F1EA5DD-F14F-4576-93E1-E6562B781893}" presName="linear" presStyleCnt="0">
        <dgm:presLayoutVars>
          <dgm:animLvl val="lvl"/>
          <dgm:resizeHandles val="exact"/>
        </dgm:presLayoutVars>
      </dgm:prSet>
      <dgm:spPr/>
      <dgm:t>
        <a:bodyPr/>
        <a:lstStyle/>
        <a:p>
          <a:endParaRPr lang="nl-NL"/>
        </a:p>
      </dgm:t>
    </dgm:pt>
    <dgm:pt modelId="{413B4E8D-44C8-4E0A-ACEA-F3037BC5D2FD}" type="pres">
      <dgm:prSet presAssocID="{4142C41A-CA2B-453A-A61C-F98E3F927C83}" presName="parentText" presStyleLbl="node1" presStyleIdx="0" presStyleCnt="1">
        <dgm:presLayoutVars>
          <dgm:chMax val="0"/>
          <dgm:bulletEnabled val="1"/>
        </dgm:presLayoutVars>
      </dgm:prSet>
      <dgm:spPr/>
      <dgm:t>
        <a:bodyPr/>
        <a:lstStyle/>
        <a:p>
          <a:endParaRPr lang="nl-NL"/>
        </a:p>
      </dgm:t>
    </dgm:pt>
  </dgm:ptLst>
  <dgm:cxnLst>
    <dgm:cxn modelId="{A965EB4B-4029-4A2E-A15A-6B9CA8D417BB}" type="presOf" srcId="{4142C41A-CA2B-453A-A61C-F98E3F927C83}" destId="{413B4E8D-44C8-4E0A-ACEA-F3037BC5D2FD}" srcOrd="0" destOrd="0" presId="urn:microsoft.com/office/officeart/2005/8/layout/vList2"/>
    <dgm:cxn modelId="{BDC52AD5-E9B2-4C3F-9FD1-A83070D68279}" srcId="{0F1EA5DD-F14F-4576-93E1-E6562B781893}" destId="{4142C41A-CA2B-453A-A61C-F98E3F927C83}" srcOrd="0" destOrd="0" parTransId="{8E7D0630-151C-48E4-BC90-A7FD7A70D0F5}" sibTransId="{370ED60F-D12F-4D5D-AEA3-288A331EFCEB}"/>
    <dgm:cxn modelId="{B43EC03D-435D-47BB-B8EB-BB218D3628BC}" type="presOf" srcId="{0F1EA5DD-F14F-4576-93E1-E6562B781893}" destId="{825412E3-3D31-4837-8BC3-EC7698E026D9}" srcOrd="0" destOrd="0" presId="urn:microsoft.com/office/officeart/2005/8/layout/vList2"/>
    <dgm:cxn modelId="{1BAEC778-FEA4-463E-BEAD-CFD0C915F2DB}" type="presParOf" srcId="{825412E3-3D31-4837-8BC3-EC7698E026D9}" destId="{413B4E8D-44C8-4E0A-ACEA-F3037BC5D2F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0769475-D9CA-4CCC-9B8C-E27143F61595}" type="doc">
      <dgm:prSet loTypeId="urn:microsoft.com/office/officeart/2005/8/layout/pyramid2" loCatId="pyramid" qsTypeId="urn:microsoft.com/office/officeart/2005/8/quickstyle/simple2" qsCatId="simple" csTypeId="urn:microsoft.com/office/officeart/2005/8/colors/colorful2" csCatId="colorful"/>
      <dgm:spPr/>
      <dgm:t>
        <a:bodyPr/>
        <a:lstStyle/>
        <a:p>
          <a:endParaRPr lang="nl-NL"/>
        </a:p>
      </dgm:t>
    </dgm:pt>
    <dgm:pt modelId="{D0A8BE9A-1189-42E3-86B2-E2E9D27C1B5B}">
      <dgm:prSet/>
      <dgm:spPr/>
      <dgm:t>
        <a:bodyPr/>
        <a:lstStyle/>
        <a:p>
          <a:pPr rtl="0"/>
          <a:r>
            <a:rPr lang="nl-NL" b="1" dirty="0" smtClean="0"/>
            <a:t>In de damp van CH</a:t>
          </a:r>
          <a:r>
            <a:rPr lang="nl-NL" b="1" baseline="-25000" dirty="0" smtClean="0"/>
            <a:t>4</a:t>
          </a:r>
          <a:r>
            <a:rPr lang="nl-NL" b="1" dirty="0" smtClean="0"/>
            <a:t>, NH</a:t>
          </a:r>
          <a:r>
            <a:rPr lang="nl-NL" b="1" baseline="-25000" dirty="0" smtClean="0"/>
            <a:t>3</a:t>
          </a:r>
          <a:r>
            <a:rPr lang="nl-NL" b="1" dirty="0" smtClean="0"/>
            <a:t> en H</a:t>
          </a:r>
          <a:r>
            <a:rPr lang="nl-NL" b="1" baseline="-25000" dirty="0" smtClean="0"/>
            <a:t>2</a:t>
          </a:r>
          <a:endParaRPr lang="nl-NL" b="1" dirty="0"/>
        </a:p>
      </dgm:t>
    </dgm:pt>
    <dgm:pt modelId="{966D1FCE-D972-40F3-9A7B-466E325A48E4}" type="parTrans" cxnId="{D2F47845-6EBA-4B61-925D-A024FB2FF21C}">
      <dgm:prSet/>
      <dgm:spPr/>
      <dgm:t>
        <a:bodyPr/>
        <a:lstStyle/>
        <a:p>
          <a:endParaRPr lang="nl-NL"/>
        </a:p>
      </dgm:t>
    </dgm:pt>
    <dgm:pt modelId="{EE1C986A-580B-4B50-88C4-446262C73E3C}" type="sibTrans" cxnId="{D2F47845-6EBA-4B61-925D-A024FB2FF21C}">
      <dgm:prSet/>
      <dgm:spPr/>
      <dgm:t>
        <a:bodyPr/>
        <a:lstStyle/>
        <a:p>
          <a:endParaRPr lang="nl-NL"/>
        </a:p>
      </dgm:t>
    </dgm:pt>
    <dgm:pt modelId="{13F5AB04-9DF9-4E69-A46F-99526951E310}">
      <dgm:prSet/>
      <dgm:spPr/>
      <dgm:t>
        <a:bodyPr/>
        <a:lstStyle/>
        <a:p>
          <a:pPr rtl="0"/>
          <a:r>
            <a:rPr lang="nl-NL" b="1" dirty="0" smtClean="0"/>
            <a:t>ontstaat door bliksem aminozuren.</a:t>
          </a:r>
          <a:endParaRPr lang="nl-NL" b="1" dirty="0"/>
        </a:p>
      </dgm:t>
    </dgm:pt>
    <dgm:pt modelId="{03C35FA5-0B48-4686-A285-C937C8E0C9C3}" type="parTrans" cxnId="{C6E62A1D-9B06-4225-BC3A-25A6989904DD}">
      <dgm:prSet/>
      <dgm:spPr/>
      <dgm:t>
        <a:bodyPr/>
        <a:lstStyle/>
        <a:p>
          <a:endParaRPr lang="nl-NL"/>
        </a:p>
      </dgm:t>
    </dgm:pt>
    <dgm:pt modelId="{6ECE51A8-5C23-4127-9580-EB5016EE29B1}" type="sibTrans" cxnId="{C6E62A1D-9B06-4225-BC3A-25A6989904DD}">
      <dgm:prSet/>
      <dgm:spPr/>
      <dgm:t>
        <a:bodyPr/>
        <a:lstStyle/>
        <a:p>
          <a:endParaRPr lang="nl-NL"/>
        </a:p>
      </dgm:t>
    </dgm:pt>
    <dgm:pt modelId="{06E14A9E-D702-4FDE-AF74-E96C895F2178}">
      <dgm:prSet/>
      <dgm:spPr/>
      <dgm:t>
        <a:bodyPr/>
        <a:lstStyle/>
        <a:p>
          <a:pPr rtl="0"/>
          <a:r>
            <a:rPr lang="nl-NL" b="1" dirty="0" smtClean="0"/>
            <a:t>Aminozuren zijn de bouwstenen van eiwitten.</a:t>
          </a:r>
          <a:endParaRPr lang="nl-NL" b="1" dirty="0"/>
        </a:p>
      </dgm:t>
    </dgm:pt>
    <dgm:pt modelId="{D4E492D4-1F97-48E4-BEBB-E8AFE5D105D1}" type="parTrans" cxnId="{F42C616C-A95F-440A-8E6F-9D8EDC5352A2}">
      <dgm:prSet/>
      <dgm:spPr/>
      <dgm:t>
        <a:bodyPr/>
        <a:lstStyle/>
        <a:p>
          <a:endParaRPr lang="nl-NL"/>
        </a:p>
      </dgm:t>
    </dgm:pt>
    <dgm:pt modelId="{23F886AB-662E-4D82-9116-02D1B211F063}" type="sibTrans" cxnId="{F42C616C-A95F-440A-8E6F-9D8EDC5352A2}">
      <dgm:prSet/>
      <dgm:spPr/>
      <dgm:t>
        <a:bodyPr/>
        <a:lstStyle/>
        <a:p>
          <a:endParaRPr lang="nl-NL"/>
        </a:p>
      </dgm:t>
    </dgm:pt>
    <dgm:pt modelId="{B0F1FD45-26BE-4CA8-A166-D3FB0F147993}">
      <dgm:prSet/>
      <dgm:spPr/>
      <dgm:t>
        <a:bodyPr/>
        <a:lstStyle/>
        <a:p>
          <a:pPr rtl="0"/>
          <a:r>
            <a:rPr lang="nl-NL" b="1" dirty="0" smtClean="0"/>
            <a:t>Zonder eiwitten is er geen metabolisme.</a:t>
          </a:r>
          <a:endParaRPr lang="nl-NL" b="1" dirty="0"/>
        </a:p>
      </dgm:t>
    </dgm:pt>
    <dgm:pt modelId="{FEFC037C-13E5-46C4-A5E8-0B9946F62380}" type="parTrans" cxnId="{7E4E5EB4-3C48-43B4-B72F-28BDEB5CA1DB}">
      <dgm:prSet/>
      <dgm:spPr/>
      <dgm:t>
        <a:bodyPr/>
        <a:lstStyle/>
        <a:p>
          <a:endParaRPr lang="nl-NL"/>
        </a:p>
      </dgm:t>
    </dgm:pt>
    <dgm:pt modelId="{DAC91DF6-32E1-4DC4-9645-76C00F11C472}" type="sibTrans" cxnId="{7E4E5EB4-3C48-43B4-B72F-28BDEB5CA1DB}">
      <dgm:prSet/>
      <dgm:spPr/>
      <dgm:t>
        <a:bodyPr/>
        <a:lstStyle/>
        <a:p>
          <a:endParaRPr lang="nl-NL"/>
        </a:p>
      </dgm:t>
    </dgm:pt>
    <dgm:pt modelId="{F62A326B-5CF2-4BB0-A5FB-017459B59596}" type="pres">
      <dgm:prSet presAssocID="{B0769475-D9CA-4CCC-9B8C-E27143F61595}" presName="compositeShape" presStyleCnt="0">
        <dgm:presLayoutVars>
          <dgm:dir/>
          <dgm:resizeHandles/>
        </dgm:presLayoutVars>
      </dgm:prSet>
      <dgm:spPr/>
      <dgm:t>
        <a:bodyPr/>
        <a:lstStyle/>
        <a:p>
          <a:endParaRPr lang="nl-NL"/>
        </a:p>
      </dgm:t>
    </dgm:pt>
    <dgm:pt modelId="{A9B81714-4C66-429D-9626-A5320C9A08BF}" type="pres">
      <dgm:prSet presAssocID="{B0769475-D9CA-4CCC-9B8C-E27143F61595}" presName="pyramid" presStyleLbl="node1" presStyleIdx="0" presStyleCnt="1"/>
      <dgm:spPr/>
    </dgm:pt>
    <dgm:pt modelId="{C4BFE427-10B4-4495-8E84-68E19B815A55}" type="pres">
      <dgm:prSet presAssocID="{B0769475-D9CA-4CCC-9B8C-E27143F61595}" presName="theList" presStyleCnt="0"/>
      <dgm:spPr/>
    </dgm:pt>
    <dgm:pt modelId="{DE5F29D7-DDE4-4801-8D93-A905DC92A353}" type="pres">
      <dgm:prSet presAssocID="{D0A8BE9A-1189-42E3-86B2-E2E9D27C1B5B}" presName="aNode" presStyleLbl="fgAcc1" presStyleIdx="0" presStyleCnt="4">
        <dgm:presLayoutVars>
          <dgm:bulletEnabled val="1"/>
        </dgm:presLayoutVars>
      </dgm:prSet>
      <dgm:spPr/>
      <dgm:t>
        <a:bodyPr/>
        <a:lstStyle/>
        <a:p>
          <a:endParaRPr lang="nl-NL"/>
        </a:p>
      </dgm:t>
    </dgm:pt>
    <dgm:pt modelId="{6CF80219-5B6E-4728-B17E-A8E737717815}" type="pres">
      <dgm:prSet presAssocID="{D0A8BE9A-1189-42E3-86B2-E2E9D27C1B5B}" presName="aSpace" presStyleCnt="0"/>
      <dgm:spPr/>
    </dgm:pt>
    <dgm:pt modelId="{D5A8BF1F-C88F-4B50-A092-B2BDA86FE342}" type="pres">
      <dgm:prSet presAssocID="{13F5AB04-9DF9-4E69-A46F-99526951E310}" presName="aNode" presStyleLbl="fgAcc1" presStyleIdx="1" presStyleCnt="4">
        <dgm:presLayoutVars>
          <dgm:bulletEnabled val="1"/>
        </dgm:presLayoutVars>
      </dgm:prSet>
      <dgm:spPr/>
      <dgm:t>
        <a:bodyPr/>
        <a:lstStyle/>
        <a:p>
          <a:endParaRPr lang="nl-NL"/>
        </a:p>
      </dgm:t>
    </dgm:pt>
    <dgm:pt modelId="{92479BDF-4610-4CF1-BB38-96F480213B6B}" type="pres">
      <dgm:prSet presAssocID="{13F5AB04-9DF9-4E69-A46F-99526951E310}" presName="aSpace" presStyleCnt="0"/>
      <dgm:spPr/>
    </dgm:pt>
    <dgm:pt modelId="{94B078D3-66F1-4CFF-B3E0-84C565A59750}" type="pres">
      <dgm:prSet presAssocID="{06E14A9E-D702-4FDE-AF74-E96C895F2178}" presName="aNode" presStyleLbl="fgAcc1" presStyleIdx="2" presStyleCnt="4">
        <dgm:presLayoutVars>
          <dgm:bulletEnabled val="1"/>
        </dgm:presLayoutVars>
      </dgm:prSet>
      <dgm:spPr/>
      <dgm:t>
        <a:bodyPr/>
        <a:lstStyle/>
        <a:p>
          <a:endParaRPr lang="nl-NL"/>
        </a:p>
      </dgm:t>
    </dgm:pt>
    <dgm:pt modelId="{4FDC5B64-E18F-4C9D-8542-FEF23BB40F4F}" type="pres">
      <dgm:prSet presAssocID="{06E14A9E-D702-4FDE-AF74-E96C895F2178}" presName="aSpace" presStyleCnt="0"/>
      <dgm:spPr/>
    </dgm:pt>
    <dgm:pt modelId="{94AC416B-54A2-48CB-B72D-C7B98F1F4BD5}" type="pres">
      <dgm:prSet presAssocID="{B0F1FD45-26BE-4CA8-A166-D3FB0F147993}" presName="aNode" presStyleLbl="fgAcc1" presStyleIdx="3" presStyleCnt="4">
        <dgm:presLayoutVars>
          <dgm:bulletEnabled val="1"/>
        </dgm:presLayoutVars>
      </dgm:prSet>
      <dgm:spPr/>
      <dgm:t>
        <a:bodyPr/>
        <a:lstStyle/>
        <a:p>
          <a:endParaRPr lang="nl-NL"/>
        </a:p>
      </dgm:t>
    </dgm:pt>
    <dgm:pt modelId="{1E3C8C58-A596-48D5-B1ED-FD75C7220C0A}" type="pres">
      <dgm:prSet presAssocID="{B0F1FD45-26BE-4CA8-A166-D3FB0F147993}" presName="aSpace" presStyleCnt="0"/>
      <dgm:spPr/>
    </dgm:pt>
  </dgm:ptLst>
  <dgm:cxnLst>
    <dgm:cxn modelId="{4FDD9F9B-4960-48E2-BC0D-8F84B27434BE}" type="presOf" srcId="{D0A8BE9A-1189-42E3-86B2-E2E9D27C1B5B}" destId="{DE5F29D7-DDE4-4801-8D93-A905DC92A353}" srcOrd="0" destOrd="0" presId="urn:microsoft.com/office/officeart/2005/8/layout/pyramid2"/>
    <dgm:cxn modelId="{9F68743F-2863-4B2B-9BDF-23B89D39CDB8}" type="presOf" srcId="{06E14A9E-D702-4FDE-AF74-E96C895F2178}" destId="{94B078D3-66F1-4CFF-B3E0-84C565A59750}" srcOrd="0" destOrd="0" presId="urn:microsoft.com/office/officeart/2005/8/layout/pyramid2"/>
    <dgm:cxn modelId="{E3C2ECBB-7A0C-4111-B073-3F59AB2F3D09}" type="presOf" srcId="{13F5AB04-9DF9-4E69-A46F-99526951E310}" destId="{D5A8BF1F-C88F-4B50-A092-B2BDA86FE342}" srcOrd="0" destOrd="0" presId="urn:microsoft.com/office/officeart/2005/8/layout/pyramid2"/>
    <dgm:cxn modelId="{C6E62A1D-9B06-4225-BC3A-25A6989904DD}" srcId="{B0769475-D9CA-4CCC-9B8C-E27143F61595}" destId="{13F5AB04-9DF9-4E69-A46F-99526951E310}" srcOrd="1" destOrd="0" parTransId="{03C35FA5-0B48-4686-A285-C937C8E0C9C3}" sibTransId="{6ECE51A8-5C23-4127-9580-EB5016EE29B1}"/>
    <dgm:cxn modelId="{35F1121A-80E1-48C0-A7D7-6AF2370EB3B9}" type="presOf" srcId="{B0769475-D9CA-4CCC-9B8C-E27143F61595}" destId="{F62A326B-5CF2-4BB0-A5FB-017459B59596}" srcOrd="0" destOrd="0" presId="urn:microsoft.com/office/officeart/2005/8/layout/pyramid2"/>
    <dgm:cxn modelId="{D3C2C826-A02C-4847-8E64-7D0115F43DC9}" type="presOf" srcId="{B0F1FD45-26BE-4CA8-A166-D3FB0F147993}" destId="{94AC416B-54A2-48CB-B72D-C7B98F1F4BD5}" srcOrd="0" destOrd="0" presId="urn:microsoft.com/office/officeart/2005/8/layout/pyramid2"/>
    <dgm:cxn modelId="{7E4E5EB4-3C48-43B4-B72F-28BDEB5CA1DB}" srcId="{B0769475-D9CA-4CCC-9B8C-E27143F61595}" destId="{B0F1FD45-26BE-4CA8-A166-D3FB0F147993}" srcOrd="3" destOrd="0" parTransId="{FEFC037C-13E5-46C4-A5E8-0B9946F62380}" sibTransId="{DAC91DF6-32E1-4DC4-9645-76C00F11C472}"/>
    <dgm:cxn modelId="{D2F47845-6EBA-4B61-925D-A024FB2FF21C}" srcId="{B0769475-D9CA-4CCC-9B8C-E27143F61595}" destId="{D0A8BE9A-1189-42E3-86B2-E2E9D27C1B5B}" srcOrd="0" destOrd="0" parTransId="{966D1FCE-D972-40F3-9A7B-466E325A48E4}" sibTransId="{EE1C986A-580B-4B50-88C4-446262C73E3C}"/>
    <dgm:cxn modelId="{F42C616C-A95F-440A-8E6F-9D8EDC5352A2}" srcId="{B0769475-D9CA-4CCC-9B8C-E27143F61595}" destId="{06E14A9E-D702-4FDE-AF74-E96C895F2178}" srcOrd="2" destOrd="0" parTransId="{D4E492D4-1F97-48E4-BEBB-E8AFE5D105D1}" sibTransId="{23F886AB-662E-4D82-9116-02D1B211F063}"/>
    <dgm:cxn modelId="{9E135492-A962-490D-8C1F-04D2C5C3DA5F}" type="presParOf" srcId="{F62A326B-5CF2-4BB0-A5FB-017459B59596}" destId="{A9B81714-4C66-429D-9626-A5320C9A08BF}" srcOrd="0" destOrd="0" presId="urn:microsoft.com/office/officeart/2005/8/layout/pyramid2"/>
    <dgm:cxn modelId="{57616D37-03BF-4C49-B275-3E0A71BD4E3A}" type="presParOf" srcId="{F62A326B-5CF2-4BB0-A5FB-017459B59596}" destId="{C4BFE427-10B4-4495-8E84-68E19B815A55}" srcOrd="1" destOrd="0" presId="urn:microsoft.com/office/officeart/2005/8/layout/pyramid2"/>
    <dgm:cxn modelId="{BFA23374-6C66-495D-BF6F-6A280DEC0852}" type="presParOf" srcId="{C4BFE427-10B4-4495-8E84-68E19B815A55}" destId="{DE5F29D7-DDE4-4801-8D93-A905DC92A353}" srcOrd="0" destOrd="0" presId="urn:microsoft.com/office/officeart/2005/8/layout/pyramid2"/>
    <dgm:cxn modelId="{6746AD23-B21D-4004-8644-91FA564425EA}" type="presParOf" srcId="{C4BFE427-10B4-4495-8E84-68E19B815A55}" destId="{6CF80219-5B6E-4728-B17E-A8E737717815}" srcOrd="1" destOrd="0" presId="urn:microsoft.com/office/officeart/2005/8/layout/pyramid2"/>
    <dgm:cxn modelId="{335E1F45-92E7-4E0C-BA7A-77FB321E9422}" type="presParOf" srcId="{C4BFE427-10B4-4495-8E84-68E19B815A55}" destId="{D5A8BF1F-C88F-4B50-A092-B2BDA86FE342}" srcOrd="2" destOrd="0" presId="urn:microsoft.com/office/officeart/2005/8/layout/pyramid2"/>
    <dgm:cxn modelId="{CD6C6E25-EE1E-4735-B519-BE38F06BEC4A}" type="presParOf" srcId="{C4BFE427-10B4-4495-8E84-68E19B815A55}" destId="{92479BDF-4610-4CF1-BB38-96F480213B6B}" srcOrd="3" destOrd="0" presId="urn:microsoft.com/office/officeart/2005/8/layout/pyramid2"/>
    <dgm:cxn modelId="{8735DE9D-432E-4112-AA7D-78AFE9579514}" type="presParOf" srcId="{C4BFE427-10B4-4495-8E84-68E19B815A55}" destId="{94B078D3-66F1-4CFF-B3E0-84C565A59750}" srcOrd="4" destOrd="0" presId="urn:microsoft.com/office/officeart/2005/8/layout/pyramid2"/>
    <dgm:cxn modelId="{3133EBF2-92D3-4A32-A8D7-B9DF4C7BEDF7}" type="presParOf" srcId="{C4BFE427-10B4-4495-8E84-68E19B815A55}" destId="{4FDC5B64-E18F-4C9D-8542-FEF23BB40F4F}" srcOrd="5" destOrd="0" presId="urn:microsoft.com/office/officeart/2005/8/layout/pyramid2"/>
    <dgm:cxn modelId="{429E539D-5895-4772-A2E1-9E6563DAC5C6}" type="presParOf" srcId="{C4BFE427-10B4-4495-8E84-68E19B815A55}" destId="{94AC416B-54A2-48CB-B72D-C7B98F1F4BD5}" srcOrd="6" destOrd="0" presId="urn:microsoft.com/office/officeart/2005/8/layout/pyramid2"/>
    <dgm:cxn modelId="{133F0BAE-43FF-47B0-84D6-0D29E4479F5F}" type="presParOf" srcId="{C4BFE427-10B4-4495-8E84-68E19B815A55}" destId="{1E3C8C58-A596-48D5-B1ED-FD75C7220C0A}" srcOrd="7" destOrd="0" presId="urn:microsoft.com/office/officeart/2005/8/layout/pyramid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4679CAA-8FF9-4EE4-A62E-3F2648B3AEE2}"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nl-NL"/>
        </a:p>
      </dgm:t>
    </dgm:pt>
    <dgm:pt modelId="{2D7DBB43-EC37-4E41-9FA6-A66080C5D2F9}">
      <dgm:prSet custT="1"/>
      <dgm:spPr/>
      <dgm:t>
        <a:bodyPr/>
        <a:lstStyle/>
        <a:p>
          <a:pPr algn="ctr" rtl="0"/>
          <a:r>
            <a:rPr lang="nl-NL" sz="3200" dirty="0" smtClean="0"/>
            <a:t>Argumenten vóór</a:t>
          </a:r>
          <a:endParaRPr lang="nl-NL" sz="3200" dirty="0"/>
        </a:p>
      </dgm:t>
    </dgm:pt>
    <dgm:pt modelId="{304B9145-78B5-4381-B58B-339B15F8F633}" type="parTrans" cxnId="{59A2322B-073F-469F-B8D8-6AEEBBC13014}">
      <dgm:prSet/>
      <dgm:spPr/>
      <dgm:t>
        <a:bodyPr/>
        <a:lstStyle/>
        <a:p>
          <a:endParaRPr lang="nl-NL" sz="2400"/>
        </a:p>
      </dgm:t>
    </dgm:pt>
    <dgm:pt modelId="{5A9B4F31-7EAE-4C31-A4B2-A03BFB0176B8}" type="sibTrans" cxnId="{59A2322B-073F-469F-B8D8-6AEEBBC13014}">
      <dgm:prSet/>
      <dgm:spPr/>
      <dgm:t>
        <a:bodyPr/>
        <a:lstStyle/>
        <a:p>
          <a:endParaRPr lang="nl-NL" sz="2400"/>
        </a:p>
      </dgm:t>
    </dgm:pt>
    <dgm:pt modelId="{460E41CE-BD62-4019-BAEF-A9A22EB7F55D}" type="pres">
      <dgm:prSet presAssocID="{74679CAA-8FF9-4EE4-A62E-3F2648B3AEE2}" presName="linear" presStyleCnt="0">
        <dgm:presLayoutVars>
          <dgm:animLvl val="lvl"/>
          <dgm:resizeHandles val="exact"/>
        </dgm:presLayoutVars>
      </dgm:prSet>
      <dgm:spPr/>
      <dgm:t>
        <a:bodyPr/>
        <a:lstStyle/>
        <a:p>
          <a:endParaRPr lang="nl-NL"/>
        </a:p>
      </dgm:t>
    </dgm:pt>
    <dgm:pt modelId="{572D055B-0382-458C-ADA8-44F49DB2FD5C}" type="pres">
      <dgm:prSet presAssocID="{2D7DBB43-EC37-4E41-9FA6-A66080C5D2F9}" presName="parentText" presStyleLbl="node1" presStyleIdx="0" presStyleCnt="1" custLinFactNeighborX="-2000" custLinFactNeighborY="-372">
        <dgm:presLayoutVars>
          <dgm:chMax val="0"/>
          <dgm:bulletEnabled val="1"/>
        </dgm:presLayoutVars>
      </dgm:prSet>
      <dgm:spPr/>
      <dgm:t>
        <a:bodyPr/>
        <a:lstStyle/>
        <a:p>
          <a:endParaRPr lang="nl-NL"/>
        </a:p>
      </dgm:t>
    </dgm:pt>
  </dgm:ptLst>
  <dgm:cxnLst>
    <dgm:cxn modelId="{C6515CB9-A703-4404-B0C9-7BCDD7CBB659}" type="presOf" srcId="{74679CAA-8FF9-4EE4-A62E-3F2648B3AEE2}" destId="{460E41CE-BD62-4019-BAEF-A9A22EB7F55D}" srcOrd="0" destOrd="0" presId="urn:microsoft.com/office/officeart/2005/8/layout/vList2"/>
    <dgm:cxn modelId="{59A2322B-073F-469F-B8D8-6AEEBBC13014}" srcId="{74679CAA-8FF9-4EE4-A62E-3F2648B3AEE2}" destId="{2D7DBB43-EC37-4E41-9FA6-A66080C5D2F9}" srcOrd="0" destOrd="0" parTransId="{304B9145-78B5-4381-B58B-339B15F8F633}" sibTransId="{5A9B4F31-7EAE-4C31-A4B2-A03BFB0176B8}"/>
    <dgm:cxn modelId="{469BCA1D-4502-4D64-AE0E-429F95CF1649}" type="presOf" srcId="{2D7DBB43-EC37-4E41-9FA6-A66080C5D2F9}" destId="{572D055B-0382-458C-ADA8-44F49DB2FD5C}" srcOrd="0" destOrd="0" presId="urn:microsoft.com/office/officeart/2005/8/layout/vList2"/>
    <dgm:cxn modelId="{069F03B6-5E5B-4B85-B36F-DD86F0750B9A}" type="presParOf" srcId="{460E41CE-BD62-4019-BAEF-A9A22EB7F55D}" destId="{572D055B-0382-458C-ADA8-44F49DB2FD5C}" srcOrd="0"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A3F275F-1AC2-4B47-8F84-435754C416AD}" type="doc">
      <dgm:prSet loTypeId="urn:microsoft.com/office/officeart/2005/8/layout/vList2" loCatId="list" qsTypeId="urn:microsoft.com/office/officeart/2005/8/quickstyle/simple5" qsCatId="simple" csTypeId="urn:microsoft.com/office/officeart/2005/8/colors/accent1_2" csCatId="accent1"/>
      <dgm:spPr/>
      <dgm:t>
        <a:bodyPr/>
        <a:lstStyle/>
        <a:p>
          <a:endParaRPr lang="nl-NL"/>
        </a:p>
      </dgm:t>
    </dgm:pt>
    <dgm:pt modelId="{F785EC48-DEF2-4019-A651-B1774BFF2BDD}">
      <dgm:prSet/>
      <dgm:spPr/>
      <dgm:t>
        <a:bodyPr/>
        <a:lstStyle/>
        <a:p>
          <a:pPr algn="ctr" rtl="0"/>
          <a:r>
            <a:rPr lang="nl-NL" dirty="0" smtClean="0"/>
            <a:t>Theorie van de ‘oersoep’ II</a:t>
          </a:r>
          <a:endParaRPr lang="nl-NL" dirty="0"/>
        </a:p>
      </dgm:t>
    </dgm:pt>
    <dgm:pt modelId="{54D7DE8A-379B-411E-BA30-191A1246DB56}" type="parTrans" cxnId="{B0B0C548-D5FC-4AE4-86DE-680D8EBB9FC3}">
      <dgm:prSet/>
      <dgm:spPr/>
      <dgm:t>
        <a:bodyPr/>
        <a:lstStyle/>
        <a:p>
          <a:endParaRPr lang="nl-NL"/>
        </a:p>
      </dgm:t>
    </dgm:pt>
    <dgm:pt modelId="{44DAA5BF-728C-4D92-B78D-B09F65A35BF9}" type="sibTrans" cxnId="{B0B0C548-D5FC-4AE4-86DE-680D8EBB9FC3}">
      <dgm:prSet/>
      <dgm:spPr/>
      <dgm:t>
        <a:bodyPr/>
        <a:lstStyle/>
        <a:p>
          <a:endParaRPr lang="nl-NL"/>
        </a:p>
      </dgm:t>
    </dgm:pt>
    <dgm:pt modelId="{09218B41-A465-4DA1-8B9B-F47813F44544}" type="pres">
      <dgm:prSet presAssocID="{FA3F275F-1AC2-4B47-8F84-435754C416AD}" presName="linear" presStyleCnt="0">
        <dgm:presLayoutVars>
          <dgm:animLvl val="lvl"/>
          <dgm:resizeHandles val="exact"/>
        </dgm:presLayoutVars>
      </dgm:prSet>
      <dgm:spPr/>
      <dgm:t>
        <a:bodyPr/>
        <a:lstStyle/>
        <a:p>
          <a:endParaRPr lang="nl-NL"/>
        </a:p>
      </dgm:t>
    </dgm:pt>
    <dgm:pt modelId="{6103143F-F15C-4331-9260-0506BFE73AD1}" type="pres">
      <dgm:prSet presAssocID="{F785EC48-DEF2-4019-A651-B1774BFF2BDD}" presName="parentText" presStyleLbl="node1" presStyleIdx="0" presStyleCnt="1">
        <dgm:presLayoutVars>
          <dgm:chMax val="0"/>
          <dgm:bulletEnabled val="1"/>
        </dgm:presLayoutVars>
      </dgm:prSet>
      <dgm:spPr/>
      <dgm:t>
        <a:bodyPr/>
        <a:lstStyle/>
        <a:p>
          <a:endParaRPr lang="nl-NL"/>
        </a:p>
      </dgm:t>
    </dgm:pt>
  </dgm:ptLst>
  <dgm:cxnLst>
    <dgm:cxn modelId="{B0B0C548-D5FC-4AE4-86DE-680D8EBB9FC3}" srcId="{FA3F275F-1AC2-4B47-8F84-435754C416AD}" destId="{F785EC48-DEF2-4019-A651-B1774BFF2BDD}" srcOrd="0" destOrd="0" parTransId="{54D7DE8A-379B-411E-BA30-191A1246DB56}" sibTransId="{44DAA5BF-728C-4D92-B78D-B09F65A35BF9}"/>
    <dgm:cxn modelId="{350303B7-3298-45EC-AD71-1EEBC2DB0F3C}" type="presOf" srcId="{FA3F275F-1AC2-4B47-8F84-435754C416AD}" destId="{09218B41-A465-4DA1-8B9B-F47813F44544}" srcOrd="0" destOrd="0" presId="urn:microsoft.com/office/officeart/2005/8/layout/vList2"/>
    <dgm:cxn modelId="{E340F68E-9367-442C-B042-F7C14DB6FC6C}" type="presOf" srcId="{F785EC48-DEF2-4019-A651-B1774BFF2BDD}" destId="{6103143F-F15C-4331-9260-0506BFE73AD1}" srcOrd="0" destOrd="0" presId="urn:microsoft.com/office/officeart/2005/8/layout/vList2"/>
    <dgm:cxn modelId="{32975A4C-FD22-4DD9-97BF-9903CD1E0591}" type="presParOf" srcId="{09218B41-A465-4DA1-8B9B-F47813F44544}" destId="{6103143F-F15C-4331-9260-0506BFE73AD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FFFE09C-8AC2-4BF6-A541-5EE73163918A}" type="doc">
      <dgm:prSet loTypeId="urn:microsoft.com/office/officeart/2005/8/layout/vList3" loCatId="list" qsTypeId="urn:microsoft.com/office/officeart/2005/8/quickstyle/simple5" qsCatId="simple" csTypeId="urn:microsoft.com/office/officeart/2005/8/colors/colorful5" csCatId="colorful" phldr="1"/>
      <dgm:spPr/>
      <dgm:t>
        <a:bodyPr/>
        <a:lstStyle/>
        <a:p>
          <a:endParaRPr lang="nl-NL"/>
        </a:p>
      </dgm:t>
    </dgm:pt>
    <dgm:pt modelId="{5672991C-50D2-4556-AEE6-1D610FB64EA9}">
      <dgm:prSet/>
      <dgm:spPr/>
      <dgm:t>
        <a:bodyPr/>
        <a:lstStyle/>
        <a:p>
          <a:pPr rtl="0"/>
          <a:r>
            <a:rPr lang="nl-NL" dirty="0" smtClean="0"/>
            <a:t>De atmosfeer op aarde had in de oertijd waarschijnlijk een andere samenstelling</a:t>
          </a:r>
          <a:endParaRPr lang="nl-NL" dirty="0"/>
        </a:p>
      </dgm:t>
    </dgm:pt>
    <dgm:pt modelId="{C771A672-5860-4AE0-B90C-030ADD2205D4}" type="parTrans" cxnId="{1E9D94B1-B92A-4E97-8F2E-2E1E7D922E7F}">
      <dgm:prSet/>
      <dgm:spPr/>
      <dgm:t>
        <a:bodyPr/>
        <a:lstStyle/>
        <a:p>
          <a:endParaRPr lang="nl-NL"/>
        </a:p>
      </dgm:t>
    </dgm:pt>
    <dgm:pt modelId="{4D7A6D85-559B-43EF-8138-CCDCF9EEE29D}" type="sibTrans" cxnId="{1E9D94B1-B92A-4E97-8F2E-2E1E7D922E7F}">
      <dgm:prSet/>
      <dgm:spPr/>
      <dgm:t>
        <a:bodyPr/>
        <a:lstStyle/>
        <a:p>
          <a:endParaRPr lang="nl-NL"/>
        </a:p>
      </dgm:t>
    </dgm:pt>
    <dgm:pt modelId="{6F22D212-DC67-4610-9F15-EED39FEC9F14}">
      <dgm:prSet/>
      <dgm:spPr/>
      <dgm:t>
        <a:bodyPr/>
        <a:lstStyle/>
        <a:p>
          <a:pPr rtl="0"/>
          <a:r>
            <a:rPr lang="nl-NL" smtClean="0"/>
            <a:t>De chemische verbindingen die ontstaan zijn niet stabiel</a:t>
          </a:r>
          <a:endParaRPr lang="nl-NL"/>
        </a:p>
      </dgm:t>
    </dgm:pt>
    <dgm:pt modelId="{6CE2AAEE-0C01-4915-97CC-2D04CAA1941D}" type="parTrans" cxnId="{1E322472-BD3F-487D-83B1-55A801795BD8}">
      <dgm:prSet/>
      <dgm:spPr/>
      <dgm:t>
        <a:bodyPr/>
        <a:lstStyle/>
        <a:p>
          <a:endParaRPr lang="nl-NL"/>
        </a:p>
      </dgm:t>
    </dgm:pt>
    <dgm:pt modelId="{A7F39D03-DBFD-4EE8-A54C-71515E496EA4}" type="sibTrans" cxnId="{1E322472-BD3F-487D-83B1-55A801795BD8}">
      <dgm:prSet/>
      <dgm:spPr/>
      <dgm:t>
        <a:bodyPr/>
        <a:lstStyle/>
        <a:p>
          <a:endParaRPr lang="nl-NL"/>
        </a:p>
      </dgm:t>
    </dgm:pt>
    <dgm:pt modelId="{D56F7EB6-2E6E-4343-9088-2B4AB3A39700}">
      <dgm:prSet/>
      <dgm:spPr/>
      <dgm:t>
        <a:bodyPr/>
        <a:lstStyle/>
        <a:p>
          <a:pPr rtl="0"/>
          <a:r>
            <a:rPr lang="nl-NL" dirty="0" smtClean="0"/>
            <a:t>De stap van chemische verbindingen naar de samenhang van een levende cel wordt niet verklaard</a:t>
          </a:r>
          <a:endParaRPr lang="nl-NL" dirty="0"/>
        </a:p>
      </dgm:t>
    </dgm:pt>
    <dgm:pt modelId="{FBE7245B-4481-4DA4-AC4A-00EFDB4FF22A}" type="parTrans" cxnId="{512A6646-DA2C-4147-A2CB-2EA4E8C7ADA1}">
      <dgm:prSet/>
      <dgm:spPr/>
      <dgm:t>
        <a:bodyPr/>
        <a:lstStyle/>
        <a:p>
          <a:endParaRPr lang="nl-NL"/>
        </a:p>
      </dgm:t>
    </dgm:pt>
    <dgm:pt modelId="{E3E1EAAF-0307-4883-9C72-BA8518C7E759}" type="sibTrans" cxnId="{512A6646-DA2C-4147-A2CB-2EA4E8C7ADA1}">
      <dgm:prSet/>
      <dgm:spPr/>
      <dgm:t>
        <a:bodyPr/>
        <a:lstStyle/>
        <a:p>
          <a:endParaRPr lang="nl-NL"/>
        </a:p>
      </dgm:t>
    </dgm:pt>
    <dgm:pt modelId="{DBC61208-5859-4B92-998C-B09731D3DC49}" type="pres">
      <dgm:prSet presAssocID="{1FFFE09C-8AC2-4BF6-A541-5EE73163918A}" presName="linearFlow" presStyleCnt="0">
        <dgm:presLayoutVars>
          <dgm:dir/>
          <dgm:resizeHandles val="exact"/>
        </dgm:presLayoutVars>
      </dgm:prSet>
      <dgm:spPr/>
      <dgm:t>
        <a:bodyPr/>
        <a:lstStyle/>
        <a:p>
          <a:endParaRPr lang="nl-NL"/>
        </a:p>
      </dgm:t>
    </dgm:pt>
    <dgm:pt modelId="{060D3A8B-8DFD-4C4D-9F14-7F8D1D009082}" type="pres">
      <dgm:prSet presAssocID="{5672991C-50D2-4556-AEE6-1D610FB64EA9}" presName="composite" presStyleCnt="0"/>
      <dgm:spPr/>
    </dgm:pt>
    <dgm:pt modelId="{9039280C-4AB5-4045-94EF-FC1F3741E1F5}" type="pres">
      <dgm:prSet presAssocID="{5672991C-50D2-4556-AEE6-1D610FB64EA9}" presName="imgShp" presStyleLbl="fgImgPlace1" presStyleIdx="0" presStyleCnt="3"/>
      <dgm:spPr>
        <a:blipFill rotWithShape="1">
          <a:blip xmlns:r="http://schemas.openxmlformats.org/officeDocument/2006/relationships" r:embed="rId1"/>
          <a:stretch>
            <a:fillRect/>
          </a:stretch>
        </a:blipFill>
      </dgm:spPr>
      <dgm:t>
        <a:bodyPr/>
        <a:lstStyle/>
        <a:p>
          <a:endParaRPr lang="nl-NL"/>
        </a:p>
      </dgm:t>
    </dgm:pt>
    <dgm:pt modelId="{A273140E-C9AC-463B-A186-A48877AD598E}" type="pres">
      <dgm:prSet presAssocID="{5672991C-50D2-4556-AEE6-1D610FB64EA9}" presName="txShp" presStyleLbl="node1" presStyleIdx="0" presStyleCnt="3">
        <dgm:presLayoutVars>
          <dgm:bulletEnabled val="1"/>
        </dgm:presLayoutVars>
      </dgm:prSet>
      <dgm:spPr/>
      <dgm:t>
        <a:bodyPr/>
        <a:lstStyle/>
        <a:p>
          <a:endParaRPr lang="nl-NL"/>
        </a:p>
      </dgm:t>
    </dgm:pt>
    <dgm:pt modelId="{E2E0A7FF-15C7-452F-94AE-8F40C44AD396}" type="pres">
      <dgm:prSet presAssocID="{4D7A6D85-559B-43EF-8138-CCDCF9EEE29D}" presName="spacing" presStyleCnt="0"/>
      <dgm:spPr/>
    </dgm:pt>
    <dgm:pt modelId="{548A9BF2-1A1E-4B30-AE5D-5DF2CA83CD71}" type="pres">
      <dgm:prSet presAssocID="{6F22D212-DC67-4610-9F15-EED39FEC9F14}" presName="composite" presStyleCnt="0"/>
      <dgm:spPr/>
    </dgm:pt>
    <dgm:pt modelId="{FBB42E7D-1E6A-409F-9BE0-C6990D84C793}" type="pres">
      <dgm:prSet presAssocID="{6F22D212-DC67-4610-9F15-EED39FEC9F14}" presName="imgShp" presStyleLbl="fgImgPlace1" presStyleIdx="1" presStyleCnt="3"/>
      <dgm:spPr/>
    </dgm:pt>
    <dgm:pt modelId="{E582F639-D3DD-4B91-A068-27A2A38E9E70}" type="pres">
      <dgm:prSet presAssocID="{6F22D212-DC67-4610-9F15-EED39FEC9F14}" presName="txShp" presStyleLbl="node1" presStyleIdx="1" presStyleCnt="3">
        <dgm:presLayoutVars>
          <dgm:bulletEnabled val="1"/>
        </dgm:presLayoutVars>
      </dgm:prSet>
      <dgm:spPr/>
      <dgm:t>
        <a:bodyPr/>
        <a:lstStyle/>
        <a:p>
          <a:endParaRPr lang="nl-NL"/>
        </a:p>
      </dgm:t>
    </dgm:pt>
    <dgm:pt modelId="{AA6C266A-2984-47C2-9DEF-F73503A40268}" type="pres">
      <dgm:prSet presAssocID="{A7F39D03-DBFD-4EE8-A54C-71515E496EA4}" presName="spacing" presStyleCnt="0"/>
      <dgm:spPr/>
    </dgm:pt>
    <dgm:pt modelId="{83843E15-5140-4C28-98C5-4F940FE365E3}" type="pres">
      <dgm:prSet presAssocID="{D56F7EB6-2E6E-4343-9088-2B4AB3A39700}" presName="composite" presStyleCnt="0"/>
      <dgm:spPr/>
    </dgm:pt>
    <dgm:pt modelId="{BFBB363B-AC14-4366-8EAC-C7E7ABF174B5}" type="pres">
      <dgm:prSet presAssocID="{D56F7EB6-2E6E-4343-9088-2B4AB3A39700}" presName="imgShp" presStyleLbl="fgImgPlace1" presStyleIdx="2" presStyleCnt="3"/>
      <dgm:spPr>
        <a:blipFill rotWithShape="1">
          <a:blip xmlns:r="http://schemas.openxmlformats.org/officeDocument/2006/relationships" r:embed="rId2"/>
          <a:stretch>
            <a:fillRect/>
          </a:stretch>
        </a:blipFill>
      </dgm:spPr>
      <dgm:t>
        <a:bodyPr/>
        <a:lstStyle/>
        <a:p>
          <a:endParaRPr lang="nl-NL"/>
        </a:p>
      </dgm:t>
    </dgm:pt>
    <dgm:pt modelId="{D0A24534-DABC-429B-BCA3-A388C6A3E01F}" type="pres">
      <dgm:prSet presAssocID="{D56F7EB6-2E6E-4343-9088-2B4AB3A39700}" presName="txShp" presStyleLbl="node1" presStyleIdx="2" presStyleCnt="3">
        <dgm:presLayoutVars>
          <dgm:bulletEnabled val="1"/>
        </dgm:presLayoutVars>
      </dgm:prSet>
      <dgm:spPr/>
      <dgm:t>
        <a:bodyPr/>
        <a:lstStyle/>
        <a:p>
          <a:endParaRPr lang="nl-NL"/>
        </a:p>
      </dgm:t>
    </dgm:pt>
  </dgm:ptLst>
  <dgm:cxnLst>
    <dgm:cxn modelId="{1E322472-BD3F-487D-83B1-55A801795BD8}" srcId="{1FFFE09C-8AC2-4BF6-A541-5EE73163918A}" destId="{6F22D212-DC67-4610-9F15-EED39FEC9F14}" srcOrd="1" destOrd="0" parTransId="{6CE2AAEE-0C01-4915-97CC-2D04CAA1941D}" sibTransId="{A7F39D03-DBFD-4EE8-A54C-71515E496EA4}"/>
    <dgm:cxn modelId="{C5CEF5D6-DBB9-4001-849D-1A75469BF0F8}" type="presOf" srcId="{5672991C-50D2-4556-AEE6-1D610FB64EA9}" destId="{A273140E-C9AC-463B-A186-A48877AD598E}" srcOrd="0" destOrd="0" presId="urn:microsoft.com/office/officeart/2005/8/layout/vList3"/>
    <dgm:cxn modelId="{1E9D94B1-B92A-4E97-8F2E-2E1E7D922E7F}" srcId="{1FFFE09C-8AC2-4BF6-A541-5EE73163918A}" destId="{5672991C-50D2-4556-AEE6-1D610FB64EA9}" srcOrd="0" destOrd="0" parTransId="{C771A672-5860-4AE0-B90C-030ADD2205D4}" sibTransId="{4D7A6D85-559B-43EF-8138-CCDCF9EEE29D}"/>
    <dgm:cxn modelId="{B52778D9-4AB6-4FB2-8E38-EA14D3126B17}" type="presOf" srcId="{D56F7EB6-2E6E-4343-9088-2B4AB3A39700}" destId="{D0A24534-DABC-429B-BCA3-A388C6A3E01F}" srcOrd="0" destOrd="0" presId="urn:microsoft.com/office/officeart/2005/8/layout/vList3"/>
    <dgm:cxn modelId="{9DFD0F83-BB3D-4E4B-BB79-2C10CCB9DB07}" type="presOf" srcId="{6F22D212-DC67-4610-9F15-EED39FEC9F14}" destId="{E582F639-D3DD-4B91-A068-27A2A38E9E70}" srcOrd="0" destOrd="0" presId="urn:microsoft.com/office/officeart/2005/8/layout/vList3"/>
    <dgm:cxn modelId="{8CF790C1-FB40-4D31-BAF0-FDA438A57680}" type="presOf" srcId="{1FFFE09C-8AC2-4BF6-A541-5EE73163918A}" destId="{DBC61208-5859-4B92-998C-B09731D3DC49}" srcOrd="0" destOrd="0" presId="urn:microsoft.com/office/officeart/2005/8/layout/vList3"/>
    <dgm:cxn modelId="{512A6646-DA2C-4147-A2CB-2EA4E8C7ADA1}" srcId="{1FFFE09C-8AC2-4BF6-A541-5EE73163918A}" destId="{D56F7EB6-2E6E-4343-9088-2B4AB3A39700}" srcOrd="2" destOrd="0" parTransId="{FBE7245B-4481-4DA4-AC4A-00EFDB4FF22A}" sibTransId="{E3E1EAAF-0307-4883-9C72-BA8518C7E759}"/>
    <dgm:cxn modelId="{8F3B387C-D8A8-4CC8-AC7B-B7D7014B8852}" type="presParOf" srcId="{DBC61208-5859-4B92-998C-B09731D3DC49}" destId="{060D3A8B-8DFD-4C4D-9F14-7F8D1D009082}" srcOrd="0" destOrd="0" presId="urn:microsoft.com/office/officeart/2005/8/layout/vList3"/>
    <dgm:cxn modelId="{2064E8E0-500F-476E-8807-06440D21DFD9}" type="presParOf" srcId="{060D3A8B-8DFD-4C4D-9F14-7F8D1D009082}" destId="{9039280C-4AB5-4045-94EF-FC1F3741E1F5}" srcOrd="0" destOrd="0" presId="urn:microsoft.com/office/officeart/2005/8/layout/vList3"/>
    <dgm:cxn modelId="{20CFF5B1-3FFC-4D85-A2B4-FA87C1630EB1}" type="presParOf" srcId="{060D3A8B-8DFD-4C4D-9F14-7F8D1D009082}" destId="{A273140E-C9AC-463B-A186-A48877AD598E}" srcOrd="1" destOrd="0" presId="urn:microsoft.com/office/officeart/2005/8/layout/vList3"/>
    <dgm:cxn modelId="{DFC25690-73C8-48B4-9D53-5AEB934BE608}" type="presParOf" srcId="{DBC61208-5859-4B92-998C-B09731D3DC49}" destId="{E2E0A7FF-15C7-452F-94AE-8F40C44AD396}" srcOrd="1" destOrd="0" presId="urn:microsoft.com/office/officeart/2005/8/layout/vList3"/>
    <dgm:cxn modelId="{78129B79-46DF-4403-B719-1063D03AD303}" type="presParOf" srcId="{DBC61208-5859-4B92-998C-B09731D3DC49}" destId="{548A9BF2-1A1E-4B30-AE5D-5DF2CA83CD71}" srcOrd="2" destOrd="0" presId="urn:microsoft.com/office/officeart/2005/8/layout/vList3"/>
    <dgm:cxn modelId="{D72A0928-C63A-42F0-A708-73A2D90AC657}" type="presParOf" srcId="{548A9BF2-1A1E-4B30-AE5D-5DF2CA83CD71}" destId="{FBB42E7D-1E6A-409F-9BE0-C6990D84C793}" srcOrd="0" destOrd="0" presId="urn:microsoft.com/office/officeart/2005/8/layout/vList3"/>
    <dgm:cxn modelId="{DC294F6B-60DB-4A82-BD95-3A536048A994}" type="presParOf" srcId="{548A9BF2-1A1E-4B30-AE5D-5DF2CA83CD71}" destId="{E582F639-D3DD-4B91-A068-27A2A38E9E70}" srcOrd="1" destOrd="0" presId="urn:microsoft.com/office/officeart/2005/8/layout/vList3"/>
    <dgm:cxn modelId="{828CD762-9E28-42AD-B801-9CC887EF7605}" type="presParOf" srcId="{DBC61208-5859-4B92-998C-B09731D3DC49}" destId="{AA6C266A-2984-47C2-9DEF-F73503A40268}" srcOrd="3" destOrd="0" presId="urn:microsoft.com/office/officeart/2005/8/layout/vList3"/>
    <dgm:cxn modelId="{13323BFF-5CE6-43D0-BBC0-9D5D48E47626}" type="presParOf" srcId="{DBC61208-5859-4B92-998C-B09731D3DC49}" destId="{83843E15-5140-4C28-98C5-4F940FE365E3}" srcOrd="4" destOrd="0" presId="urn:microsoft.com/office/officeart/2005/8/layout/vList3"/>
    <dgm:cxn modelId="{C407C6EB-EFC6-4C03-ADE0-56989791D27D}" type="presParOf" srcId="{83843E15-5140-4C28-98C5-4F940FE365E3}" destId="{BFBB363B-AC14-4366-8EAC-C7E7ABF174B5}" srcOrd="0" destOrd="0" presId="urn:microsoft.com/office/officeart/2005/8/layout/vList3"/>
    <dgm:cxn modelId="{3FD17E74-8107-4523-B2A7-DC62E9371CEB}" type="presParOf" srcId="{83843E15-5140-4C28-98C5-4F940FE365E3}" destId="{D0A24534-DABC-429B-BCA3-A388C6A3E01F}" srcOrd="1" destOrd="0" presId="urn:microsoft.com/office/officeart/2005/8/layout/v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EDAC63A-F83A-4716-8B89-EA98ABA0BE05}" type="doc">
      <dgm:prSet loTypeId="urn:microsoft.com/office/officeart/2005/8/layout/vList2" loCatId="list" qsTypeId="urn:microsoft.com/office/officeart/2005/8/quickstyle/simple5" qsCatId="simple" csTypeId="urn:microsoft.com/office/officeart/2005/8/colors/accent1_2" csCatId="accent1"/>
      <dgm:spPr/>
      <dgm:t>
        <a:bodyPr/>
        <a:lstStyle/>
        <a:p>
          <a:endParaRPr lang="nl-NL"/>
        </a:p>
      </dgm:t>
    </dgm:pt>
    <dgm:pt modelId="{24BE560A-95F2-47E6-A64C-6B6BE7447A53}">
      <dgm:prSet custT="1"/>
      <dgm:spPr/>
      <dgm:t>
        <a:bodyPr/>
        <a:lstStyle/>
        <a:p>
          <a:pPr algn="ctr" rtl="0"/>
          <a:r>
            <a:rPr lang="nl-NL" sz="3200" dirty="0" smtClean="0"/>
            <a:t>Argumenten tegen</a:t>
          </a:r>
          <a:endParaRPr lang="nl-NL" sz="3200" dirty="0"/>
        </a:p>
      </dgm:t>
    </dgm:pt>
    <dgm:pt modelId="{D5F7B8B6-38E1-454F-8472-6F2992382A9E}" type="parTrans" cxnId="{FCD42C50-CA90-4758-AD47-E8A4AB049F5C}">
      <dgm:prSet/>
      <dgm:spPr/>
      <dgm:t>
        <a:bodyPr/>
        <a:lstStyle/>
        <a:p>
          <a:endParaRPr lang="nl-NL"/>
        </a:p>
      </dgm:t>
    </dgm:pt>
    <dgm:pt modelId="{A026DEAE-BA13-4A32-929A-FD01C05F8CDC}" type="sibTrans" cxnId="{FCD42C50-CA90-4758-AD47-E8A4AB049F5C}">
      <dgm:prSet/>
      <dgm:spPr/>
      <dgm:t>
        <a:bodyPr/>
        <a:lstStyle/>
        <a:p>
          <a:endParaRPr lang="nl-NL"/>
        </a:p>
      </dgm:t>
    </dgm:pt>
    <dgm:pt modelId="{E39DA985-AA9D-4A80-94CC-84D83554DA71}" type="pres">
      <dgm:prSet presAssocID="{4EDAC63A-F83A-4716-8B89-EA98ABA0BE05}" presName="linear" presStyleCnt="0">
        <dgm:presLayoutVars>
          <dgm:animLvl val="lvl"/>
          <dgm:resizeHandles val="exact"/>
        </dgm:presLayoutVars>
      </dgm:prSet>
      <dgm:spPr/>
      <dgm:t>
        <a:bodyPr/>
        <a:lstStyle/>
        <a:p>
          <a:endParaRPr lang="nl-NL"/>
        </a:p>
      </dgm:t>
    </dgm:pt>
    <dgm:pt modelId="{A70C038D-EEB7-4E4A-ACF5-F465290F5250}" type="pres">
      <dgm:prSet presAssocID="{24BE560A-95F2-47E6-A64C-6B6BE7447A53}" presName="parentText" presStyleLbl="node1" presStyleIdx="0" presStyleCnt="1">
        <dgm:presLayoutVars>
          <dgm:chMax val="0"/>
          <dgm:bulletEnabled val="1"/>
        </dgm:presLayoutVars>
      </dgm:prSet>
      <dgm:spPr/>
      <dgm:t>
        <a:bodyPr/>
        <a:lstStyle/>
        <a:p>
          <a:endParaRPr lang="nl-NL"/>
        </a:p>
      </dgm:t>
    </dgm:pt>
  </dgm:ptLst>
  <dgm:cxnLst>
    <dgm:cxn modelId="{FCD42C50-CA90-4758-AD47-E8A4AB049F5C}" srcId="{4EDAC63A-F83A-4716-8B89-EA98ABA0BE05}" destId="{24BE560A-95F2-47E6-A64C-6B6BE7447A53}" srcOrd="0" destOrd="0" parTransId="{D5F7B8B6-38E1-454F-8472-6F2992382A9E}" sibTransId="{A026DEAE-BA13-4A32-929A-FD01C05F8CDC}"/>
    <dgm:cxn modelId="{8AC50477-35CC-412B-8273-527912CCBBC0}" type="presOf" srcId="{4EDAC63A-F83A-4716-8B89-EA98ABA0BE05}" destId="{E39DA985-AA9D-4A80-94CC-84D83554DA71}" srcOrd="0" destOrd="0" presId="urn:microsoft.com/office/officeart/2005/8/layout/vList2"/>
    <dgm:cxn modelId="{62EACF49-A5B5-4F17-A4D6-1EB9A480DC40}" type="presOf" srcId="{24BE560A-95F2-47E6-A64C-6B6BE7447A53}" destId="{A70C038D-EEB7-4E4A-ACF5-F465290F5250}" srcOrd="0" destOrd="0" presId="urn:microsoft.com/office/officeart/2005/8/layout/vList2"/>
    <dgm:cxn modelId="{D3EB344D-E4F7-4F1C-B5B6-232F9B13E6F4}" type="presParOf" srcId="{E39DA985-AA9D-4A80-94CC-84D83554DA71}" destId="{A70C038D-EEB7-4E4A-ACF5-F465290F5250}" srcOrd="0"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1A13095-3C41-4880-82CD-910F4ED7EB08}"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nl-NL"/>
        </a:p>
      </dgm:t>
    </dgm:pt>
    <dgm:pt modelId="{6AA98FB6-B0EF-4C00-B9D7-38CA7E1CF8E4}">
      <dgm:prSet/>
      <dgm:spPr/>
      <dgm:t>
        <a:bodyPr/>
        <a:lstStyle/>
        <a:p>
          <a:pPr algn="ctr" rtl="0"/>
          <a:r>
            <a:rPr lang="nl-NL" dirty="0" smtClean="0"/>
            <a:t>Theorie van de ‘</a:t>
          </a:r>
          <a:r>
            <a:rPr lang="nl-NL" dirty="0" err="1" smtClean="0"/>
            <a:t>oerpizza</a:t>
          </a:r>
          <a:r>
            <a:rPr lang="nl-NL" dirty="0" smtClean="0"/>
            <a:t>’ I</a:t>
          </a:r>
          <a:endParaRPr lang="nl-NL" dirty="0"/>
        </a:p>
      </dgm:t>
    </dgm:pt>
    <dgm:pt modelId="{8C4C9311-ED3C-4510-AF28-A43980F2F9B7}" type="parTrans" cxnId="{453DFA1E-DAE6-4416-A933-9FD02C9CB324}">
      <dgm:prSet/>
      <dgm:spPr/>
      <dgm:t>
        <a:bodyPr/>
        <a:lstStyle/>
        <a:p>
          <a:endParaRPr lang="nl-NL"/>
        </a:p>
      </dgm:t>
    </dgm:pt>
    <dgm:pt modelId="{3E01F0DD-8360-43D9-B0EB-DDE04E46E119}" type="sibTrans" cxnId="{453DFA1E-DAE6-4416-A933-9FD02C9CB324}">
      <dgm:prSet/>
      <dgm:spPr/>
      <dgm:t>
        <a:bodyPr/>
        <a:lstStyle/>
        <a:p>
          <a:endParaRPr lang="nl-NL"/>
        </a:p>
      </dgm:t>
    </dgm:pt>
    <dgm:pt modelId="{83F14F0E-0AFD-4A3A-9EA7-43A3D90F7730}" type="pres">
      <dgm:prSet presAssocID="{81A13095-3C41-4880-82CD-910F4ED7EB08}" presName="linear" presStyleCnt="0">
        <dgm:presLayoutVars>
          <dgm:animLvl val="lvl"/>
          <dgm:resizeHandles val="exact"/>
        </dgm:presLayoutVars>
      </dgm:prSet>
      <dgm:spPr/>
      <dgm:t>
        <a:bodyPr/>
        <a:lstStyle/>
        <a:p>
          <a:endParaRPr lang="nl-NL"/>
        </a:p>
      </dgm:t>
    </dgm:pt>
    <dgm:pt modelId="{3C0469EE-4DF7-40DC-B89A-CFA3B89A2DCC}" type="pres">
      <dgm:prSet presAssocID="{6AA98FB6-B0EF-4C00-B9D7-38CA7E1CF8E4}" presName="parentText" presStyleLbl="node1" presStyleIdx="0" presStyleCnt="1">
        <dgm:presLayoutVars>
          <dgm:chMax val="0"/>
          <dgm:bulletEnabled val="1"/>
        </dgm:presLayoutVars>
      </dgm:prSet>
      <dgm:spPr/>
      <dgm:t>
        <a:bodyPr/>
        <a:lstStyle/>
        <a:p>
          <a:endParaRPr lang="nl-NL"/>
        </a:p>
      </dgm:t>
    </dgm:pt>
  </dgm:ptLst>
  <dgm:cxnLst>
    <dgm:cxn modelId="{453DFA1E-DAE6-4416-A933-9FD02C9CB324}" srcId="{81A13095-3C41-4880-82CD-910F4ED7EB08}" destId="{6AA98FB6-B0EF-4C00-B9D7-38CA7E1CF8E4}" srcOrd="0" destOrd="0" parTransId="{8C4C9311-ED3C-4510-AF28-A43980F2F9B7}" sibTransId="{3E01F0DD-8360-43D9-B0EB-DDE04E46E119}"/>
    <dgm:cxn modelId="{042624C0-1669-46EB-B13C-05DB075A6480}" type="presOf" srcId="{6AA98FB6-B0EF-4C00-B9D7-38CA7E1CF8E4}" destId="{3C0469EE-4DF7-40DC-B89A-CFA3B89A2DCC}" srcOrd="0" destOrd="0" presId="urn:microsoft.com/office/officeart/2005/8/layout/vList2"/>
    <dgm:cxn modelId="{D59B75BE-0A71-49DD-93E0-A79BC4B8DF6D}" type="presOf" srcId="{81A13095-3C41-4880-82CD-910F4ED7EB08}" destId="{83F14F0E-0AFD-4A3A-9EA7-43A3D90F7730}" srcOrd="0" destOrd="0" presId="urn:microsoft.com/office/officeart/2005/8/layout/vList2"/>
    <dgm:cxn modelId="{DCB9FAB4-438D-44F5-AD41-9006E8C24A41}" type="presParOf" srcId="{83F14F0E-0AFD-4A3A-9EA7-43A3D90F7730}" destId="{3C0469EE-4DF7-40DC-B89A-CFA3B89A2DC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329D2E6D-057A-4CBC-8FD8-1D818E1D8E94}" type="doc">
      <dgm:prSet loTypeId="urn:microsoft.com/office/officeart/2005/8/layout/pyramid2" loCatId="pyramid" qsTypeId="urn:microsoft.com/office/officeart/2005/8/quickstyle/simple1" qsCatId="simple" csTypeId="urn:microsoft.com/office/officeart/2005/8/colors/accent3_4" csCatId="accent3" phldr="1"/>
      <dgm:spPr/>
      <dgm:t>
        <a:bodyPr/>
        <a:lstStyle/>
        <a:p>
          <a:endParaRPr lang="nl-NL"/>
        </a:p>
      </dgm:t>
    </dgm:pt>
    <dgm:pt modelId="{92A556DE-3A74-4E6D-8A5A-32DA0E73B61C}">
      <dgm:prSet custT="1"/>
      <dgm:spPr/>
      <dgm:t>
        <a:bodyPr/>
        <a:lstStyle/>
        <a:p>
          <a:pPr rtl="0"/>
          <a:r>
            <a:rPr lang="nl-NL" sz="1800" b="1" dirty="0" smtClean="0"/>
            <a:t>Dezelfde chemische verbindingen als ‘Oersoep’</a:t>
          </a:r>
          <a:endParaRPr lang="nl-NL" sz="1800" b="1" dirty="0"/>
        </a:p>
      </dgm:t>
    </dgm:pt>
    <dgm:pt modelId="{4690E19B-79E5-4632-B90E-D7042EC7A4B6}" type="parTrans" cxnId="{3E958B45-C8A4-4D23-8651-132B6EBF8E3A}">
      <dgm:prSet/>
      <dgm:spPr/>
      <dgm:t>
        <a:bodyPr/>
        <a:lstStyle/>
        <a:p>
          <a:endParaRPr lang="nl-NL"/>
        </a:p>
      </dgm:t>
    </dgm:pt>
    <dgm:pt modelId="{461DCE31-FB01-412C-9DA9-988487CE9153}" type="sibTrans" cxnId="{3E958B45-C8A4-4D23-8651-132B6EBF8E3A}">
      <dgm:prSet/>
      <dgm:spPr/>
      <dgm:t>
        <a:bodyPr/>
        <a:lstStyle/>
        <a:p>
          <a:endParaRPr lang="nl-NL"/>
        </a:p>
      </dgm:t>
    </dgm:pt>
    <dgm:pt modelId="{F80E1AB4-0CCB-44C9-B371-10E8D4EE4E6C}">
      <dgm:prSet custT="1"/>
      <dgm:spPr/>
      <dgm:t>
        <a:bodyPr/>
        <a:lstStyle/>
        <a:p>
          <a:pPr rtl="0"/>
          <a:r>
            <a:rPr lang="nl-NL" sz="1800" b="1" dirty="0" smtClean="0"/>
            <a:t>Onder water gehecht aan bodem van pyriet door de elektrische lading i.p.v. vrij in oplossing</a:t>
          </a:r>
          <a:endParaRPr lang="nl-NL" sz="1800" b="1" dirty="0"/>
        </a:p>
      </dgm:t>
    </dgm:pt>
    <dgm:pt modelId="{C1780359-7270-4710-A886-50C2D3383D80}" type="parTrans" cxnId="{7B72CAA3-9915-448D-8EA7-721FCA70E7CE}">
      <dgm:prSet/>
      <dgm:spPr/>
      <dgm:t>
        <a:bodyPr/>
        <a:lstStyle/>
        <a:p>
          <a:endParaRPr lang="nl-NL"/>
        </a:p>
      </dgm:t>
    </dgm:pt>
    <dgm:pt modelId="{84F0FAB0-E735-49DD-9321-0BCB5A53863E}" type="sibTrans" cxnId="{7B72CAA3-9915-448D-8EA7-721FCA70E7CE}">
      <dgm:prSet/>
      <dgm:spPr/>
      <dgm:t>
        <a:bodyPr/>
        <a:lstStyle/>
        <a:p>
          <a:endParaRPr lang="nl-NL"/>
        </a:p>
      </dgm:t>
    </dgm:pt>
    <dgm:pt modelId="{9644C85F-83F8-41D0-97B3-A53492D9DD22}">
      <dgm:prSet custT="1"/>
      <dgm:spPr/>
      <dgm:t>
        <a:bodyPr/>
        <a:lstStyle/>
        <a:p>
          <a:pPr rtl="0"/>
          <a:r>
            <a:rPr lang="nl-NL" sz="1800" b="1" dirty="0" smtClean="0"/>
            <a:t>Voordelen: grotere stabiliteit en hogere concentratie</a:t>
          </a:r>
          <a:endParaRPr lang="nl-NL" sz="1800" b="1" dirty="0"/>
        </a:p>
      </dgm:t>
    </dgm:pt>
    <dgm:pt modelId="{25B8A65A-6EF7-47F9-8593-A7305CF00318}" type="parTrans" cxnId="{BFD566EC-9C17-4771-96E4-A37FD206231C}">
      <dgm:prSet/>
      <dgm:spPr/>
      <dgm:t>
        <a:bodyPr/>
        <a:lstStyle/>
        <a:p>
          <a:endParaRPr lang="nl-NL"/>
        </a:p>
      </dgm:t>
    </dgm:pt>
    <dgm:pt modelId="{91D334A7-8426-4634-8375-00A36AC151D4}" type="sibTrans" cxnId="{BFD566EC-9C17-4771-96E4-A37FD206231C}">
      <dgm:prSet/>
      <dgm:spPr/>
      <dgm:t>
        <a:bodyPr/>
        <a:lstStyle/>
        <a:p>
          <a:endParaRPr lang="nl-NL"/>
        </a:p>
      </dgm:t>
    </dgm:pt>
    <dgm:pt modelId="{074BE8E4-AAB6-4A78-9240-9E2F2307104B}">
      <dgm:prSet custT="1"/>
      <dgm:spPr/>
      <dgm:t>
        <a:bodyPr/>
        <a:lstStyle/>
        <a:p>
          <a:pPr rtl="0"/>
          <a:r>
            <a:rPr lang="nl-NL" sz="1800" b="1" dirty="0" smtClean="0"/>
            <a:t>Meer kans op metabolisme: vorming van aminozuren en korte eiwitten aangetoond</a:t>
          </a:r>
          <a:endParaRPr lang="nl-NL" sz="1800" b="1" dirty="0"/>
        </a:p>
      </dgm:t>
    </dgm:pt>
    <dgm:pt modelId="{444BD79D-A8B4-4A6C-9B4B-5A588BC86260}" type="parTrans" cxnId="{7D450887-8A29-4B43-ADA3-DDFDAD9D6212}">
      <dgm:prSet/>
      <dgm:spPr/>
      <dgm:t>
        <a:bodyPr/>
        <a:lstStyle/>
        <a:p>
          <a:endParaRPr lang="nl-NL"/>
        </a:p>
      </dgm:t>
    </dgm:pt>
    <dgm:pt modelId="{FB0E4BCA-2C85-46C5-98A3-43DB20930E99}" type="sibTrans" cxnId="{7D450887-8A29-4B43-ADA3-DDFDAD9D6212}">
      <dgm:prSet/>
      <dgm:spPr/>
      <dgm:t>
        <a:bodyPr/>
        <a:lstStyle/>
        <a:p>
          <a:endParaRPr lang="nl-NL"/>
        </a:p>
      </dgm:t>
    </dgm:pt>
    <dgm:pt modelId="{2FF75794-B5A1-40E3-BDC3-6FC06B291A2F}" type="pres">
      <dgm:prSet presAssocID="{329D2E6D-057A-4CBC-8FD8-1D818E1D8E94}" presName="compositeShape" presStyleCnt="0">
        <dgm:presLayoutVars>
          <dgm:dir/>
          <dgm:resizeHandles/>
        </dgm:presLayoutVars>
      </dgm:prSet>
      <dgm:spPr/>
      <dgm:t>
        <a:bodyPr/>
        <a:lstStyle/>
        <a:p>
          <a:endParaRPr lang="nl-NL"/>
        </a:p>
      </dgm:t>
    </dgm:pt>
    <dgm:pt modelId="{BE2A5E1E-3F51-49BC-9997-10EED4756FD5}" type="pres">
      <dgm:prSet presAssocID="{329D2E6D-057A-4CBC-8FD8-1D818E1D8E94}" presName="pyramid" presStyleLbl="node1" presStyleIdx="0" presStyleCnt="1" custScaleX="90931" custScaleY="95372" custLinFactNeighborX="1537"/>
      <dgm:spPr/>
    </dgm:pt>
    <dgm:pt modelId="{2FD5F063-802E-435B-9B17-3C00D85853AC}" type="pres">
      <dgm:prSet presAssocID="{329D2E6D-057A-4CBC-8FD8-1D818E1D8E94}" presName="theList" presStyleCnt="0"/>
      <dgm:spPr/>
    </dgm:pt>
    <dgm:pt modelId="{FAC31315-347E-4210-9398-F89044F187CC}" type="pres">
      <dgm:prSet presAssocID="{92A556DE-3A74-4E6D-8A5A-32DA0E73B61C}" presName="aNode" presStyleLbl="fgAcc1" presStyleIdx="0" presStyleCnt="4">
        <dgm:presLayoutVars>
          <dgm:bulletEnabled val="1"/>
        </dgm:presLayoutVars>
      </dgm:prSet>
      <dgm:spPr/>
      <dgm:t>
        <a:bodyPr/>
        <a:lstStyle/>
        <a:p>
          <a:endParaRPr lang="nl-NL"/>
        </a:p>
      </dgm:t>
    </dgm:pt>
    <dgm:pt modelId="{5B21AD00-2C73-4F6B-8513-CDD64AFA01A4}" type="pres">
      <dgm:prSet presAssocID="{92A556DE-3A74-4E6D-8A5A-32DA0E73B61C}" presName="aSpace" presStyleCnt="0"/>
      <dgm:spPr/>
    </dgm:pt>
    <dgm:pt modelId="{1A3C7B5E-4D0E-4907-A41B-BBB2D2F6E642}" type="pres">
      <dgm:prSet presAssocID="{F80E1AB4-0CCB-44C9-B371-10E8D4EE4E6C}" presName="aNode" presStyleLbl="fgAcc1" presStyleIdx="1" presStyleCnt="4">
        <dgm:presLayoutVars>
          <dgm:bulletEnabled val="1"/>
        </dgm:presLayoutVars>
      </dgm:prSet>
      <dgm:spPr/>
      <dgm:t>
        <a:bodyPr/>
        <a:lstStyle/>
        <a:p>
          <a:endParaRPr lang="nl-NL"/>
        </a:p>
      </dgm:t>
    </dgm:pt>
    <dgm:pt modelId="{4A98F28D-0C3C-4E55-9CF6-35AA63ED8D91}" type="pres">
      <dgm:prSet presAssocID="{F80E1AB4-0CCB-44C9-B371-10E8D4EE4E6C}" presName="aSpace" presStyleCnt="0"/>
      <dgm:spPr/>
    </dgm:pt>
    <dgm:pt modelId="{C484E0E8-D0AC-4C46-8B92-219032F4A132}" type="pres">
      <dgm:prSet presAssocID="{9644C85F-83F8-41D0-97B3-A53492D9DD22}" presName="aNode" presStyleLbl="fgAcc1" presStyleIdx="2" presStyleCnt="4">
        <dgm:presLayoutVars>
          <dgm:bulletEnabled val="1"/>
        </dgm:presLayoutVars>
      </dgm:prSet>
      <dgm:spPr/>
      <dgm:t>
        <a:bodyPr/>
        <a:lstStyle/>
        <a:p>
          <a:endParaRPr lang="nl-NL"/>
        </a:p>
      </dgm:t>
    </dgm:pt>
    <dgm:pt modelId="{7229D3D0-2938-4028-90B6-A03E9FD94C5A}" type="pres">
      <dgm:prSet presAssocID="{9644C85F-83F8-41D0-97B3-A53492D9DD22}" presName="aSpace" presStyleCnt="0"/>
      <dgm:spPr/>
    </dgm:pt>
    <dgm:pt modelId="{7A1DBEE7-EB16-48C5-AD71-C17CED0091A3}" type="pres">
      <dgm:prSet presAssocID="{074BE8E4-AAB6-4A78-9240-9E2F2307104B}" presName="aNode" presStyleLbl="fgAcc1" presStyleIdx="3" presStyleCnt="4">
        <dgm:presLayoutVars>
          <dgm:bulletEnabled val="1"/>
        </dgm:presLayoutVars>
      </dgm:prSet>
      <dgm:spPr/>
      <dgm:t>
        <a:bodyPr/>
        <a:lstStyle/>
        <a:p>
          <a:endParaRPr lang="nl-NL"/>
        </a:p>
      </dgm:t>
    </dgm:pt>
    <dgm:pt modelId="{168F99E3-D7E2-481A-94D4-3D8D022180C0}" type="pres">
      <dgm:prSet presAssocID="{074BE8E4-AAB6-4A78-9240-9E2F2307104B}" presName="aSpace" presStyleCnt="0"/>
      <dgm:spPr/>
    </dgm:pt>
  </dgm:ptLst>
  <dgm:cxnLst>
    <dgm:cxn modelId="{C60321B8-A94A-4473-8529-32A924397046}" type="presOf" srcId="{9644C85F-83F8-41D0-97B3-A53492D9DD22}" destId="{C484E0E8-D0AC-4C46-8B92-219032F4A132}" srcOrd="0" destOrd="0" presId="urn:microsoft.com/office/officeart/2005/8/layout/pyramid2"/>
    <dgm:cxn modelId="{7B72CAA3-9915-448D-8EA7-721FCA70E7CE}" srcId="{329D2E6D-057A-4CBC-8FD8-1D818E1D8E94}" destId="{F80E1AB4-0CCB-44C9-B371-10E8D4EE4E6C}" srcOrd="1" destOrd="0" parTransId="{C1780359-7270-4710-A886-50C2D3383D80}" sibTransId="{84F0FAB0-E735-49DD-9321-0BCB5A53863E}"/>
    <dgm:cxn modelId="{7D450887-8A29-4B43-ADA3-DDFDAD9D6212}" srcId="{329D2E6D-057A-4CBC-8FD8-1D818E1D8E94}" destId="{074BE8E4-AAB6-4A78-9240-9E2F2307104B}" srcOrd="3" destOrd="0" parTransId="{444BD79D-A8B4-4A6C-9B4B-5A588BC86260}" sibTransId="{FB0E4BCA-2C85-46C5-98A3-43DB20930E99}"/>
    <dgm:cxn modelId="{BFD566EC-9C17-4771-96E4-A37FD206231C}" srcId="{329D2E6D-057A-4CBC-8FD8-1D818E1D8E94}" destId="{9644C85F-83F8-41D0-97B3-A53492D9DD22}" srcOrd="2" destOrd="0" parTransId="{25B8A65A-6EF7-47F9-8593-A7305CF00318}" sibTransId="{91D334A7-8426-4634-8375-00A36AC151D4}"/>
    <dgm:cxn modelId="{E9167BC5-64DF-43B2-B13B-7926AFC43EA1}" type="presOf" srcId="{074BE8E4-AAB6-4A78-9240-9E2F2307104B}" destId="{7A1DBEE7-EB16-48C5-AD71-C17CED0091A3}" srcOrd="0" destOrd="0" presId="urn:microsoft.com/office/officeart/2005/8/layout/pyramid2"/>
    <dgm:cxn modelId="{3E958B45-C8A4-4D23-8651-132B6EBF8E3A}" srcId="{329D2E6D-057A-4CBC-8FD8-1D818E1D8E94}" destId="{92A556DE-3A74-4E6D-8A5A-32DA0E73B61C}" srcOrd="0" destOrd="0" parTransId="{4690E19B-79E5-4632-B90E-D7042EC7A4B6}" sibTransId="{461DCE31-FB01-412C-9DA9-988487CE9153}"/>
    <dgm:cxn modelId="{DDA63F1D-ACC3-4F1F-8A61-5CE5E78C8381}" type="presOf" srcId="{F80E1AB4-0CCB-44C9-B371-10E8D4EE4E6C}" destId="{1A3C7B5E-4D0E-4907-A41B-BBB2D2F6E642}" srcOrd="0" destOrd="0" presId="urn:microsoft.com/office/officeart/2005/8/layout/pyramid2"/>
    <dgm:cxn modelId="{B02C2B8E-1DE0-4007-93B0-4D44B2A7B8EA}" type="presOf" srcId="{329D2E6D-057A-4CBC-8FD8-1D818E1D8E94}" destId="{2FF75794-B5A1-40E3-BDC3-6FC06B291A2F}" srcOrd="0" destOrd="0" presId="urn:microsoft.com/office/officeart/2005/8/layout/pyramid2"/>
    <dgm:cxn modelId="{739B5D1A-ACF9-4B7C-95E0-94A103B10286}" type="presOf" srcId="{92A556DE-3A74-4E6D-8A5A-32DA0E73B61C}" destId="{FAC31315-347E-4210-9398-F89044F187CC}" srcOrd="0" destOrd="0" presId="urn:microsoft.com/office/officeart/2005/8/layout/pyramid2"/>
    <dgm:cxn modelId="{364FC7C9-F0B2-4701-A3D8-56898D7513FA}" type="presParOf" srcId="{2FF75794-B5A1-40E3-BDC3-6FC06B291A2F}" destId="{BE2A5E1E-3F51-49BC-9997-10EED4756FD5}" srcOrd="0" destOrd="0" presId="urn:microsoft.com/office/officeart/2005/8/layout/pyramid2"/>
    <dgm:cxn modelId="{38FDB700-2468-4287-AE1E-2DEB692F93FF}" type="presParOf" srcId="{2FF75794-B5A1-40E3-BDC3-6FC06B291A2F}" destId="{2FD5F063-802E-435B-9B17-3C00D85853AC}" srcOrd="1" destOrd="0" presId="urn:microsoft.com/office/officeart/2005/8/layout/pyramid2"/>
    <dgm:cxn modelId="{FA436A81-1FEC-47A1-869B-F6A5910EDB7C}" type="presParOf" srcId="{2FD5F063-802E-435B-9B17-3C00D85853AC}" destId="{FAC31315-347E-4210-9398-F89044F187CC}" srcOrd="0" destOrd="0" presId="urn:microsoft.com/office/officeart/2005/8/layout/pyramid2"/>
    <dgm:cxn modelId="{D7F2D662-070C-4E04-8B0A-738D9CFE01DE}" type="presParOf" srcId="{2FD5F063-802E-435B-9B17-3C00D85853AC}" destId="{5B21AD00-2C73-4F6B-8513-CDD64AFA01A4}" srcOrd="1" destOrd="0" presId="urn:microsoft.com/office/officeart/2005/8/layout/pyramid2"/>
    <dgm:cxn modelId="{A1EBCF78-26FE-4338-867F-F1BE6DFBEC1C}" type="presParOf" srcId="{2FD5F063-802E-435B-9B17-3C00D85853AC}" destId="{1A3C7B5E-4D0E-4907-A41B-BBB2D2F6E642}" srcOrd="2" destOrd="0" presId="urn:microsoft.com/office/officeart/2005/8/layout/pyramid2"/>
    <dgm:cxn modelId="{683748C0-39B1-45D3-B103-6E4C749C9DD7}" type="presParOf" srcId="{2FD5F063-802E-435B-9B17-3C00D85853AC}" destId="{4A98F28D-0C3C-4E55-9CF6-35AA63ED8D91}" srcOrd="3" destOrd="0" presId="urn:microsoft.com/office/officeart/2005/8/layout/pyramid2"/>
    <dgm:cxn modelId="{78CBF6EC-B7D4-4099-B4F3-97E7010B4ACC}" type="presParOf" srcId="{2FD5F063-802E-435B-9B17-3C00D85853AC}" destId="{C484E0E8-D0AC-4C46-8B92-219032F4A132}" srcOrd="4" destOrd="0" presId="urn:microsoft.com/office/officeart/2005/8/layout/pyramid2"/>
    <dgm:cxn modelId="{FCEB1AF5-2025-4AF9-A622-15CD8A7E90EF}" type="presParOf" srcId="{2FD5F063-802E-435B-9B17-3C00D85853AC}" destId="{7229D3D0-2938-4028-90B6-A03E9FD94C5A}" srcOrd="5" destOrd="0" presId="urn:microsoft.com/office/officeart/2005/8/layout/pyramid2"/>
    <dgm:cxn modelId="{B7A44993-7781-4B4D-8D6C-C667A4519059}" type="presParOf" srcId="{2FD5F063-802E-435B-9B17-3C00D85853AC}" destId="{7A1DBEE7-EB16-48C5-AD71-C17CED0091A3}" srcOrd="6" destOrd="0" presId="urn:microsoft.com/office/officeart/2005/8/layout/pyramid2"/>
    <dgm:cxn modelId="{8A90EE1A-409F-42E5-8E7E-EE87CC0450C3}" type="presParOf" srcId="{2FD5F063-802E-435B-9B17-3C00D85853AC}" destId="{168F99E3-D7E2-481A-94D4-3D8D022180C0}" srcOrd="7" destOrd="0" presId="urn:microsoft.com/office/officeart/2005/8/layout/pyramid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58288014-5DAD-48BB-8AFE-74C1085A4B25}"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nl-NL"/>
        </a:p>
      </dgm:t>
    </dgm:pt>
    <dgm:pt modelId="{23AAA7BD-9778-429A-9D90-344B0380FDE8}">
      <dgm:prSet custT="1"/>
      <dgm:spPr/>
      <dgm:t>
        <a:bodyPr/>
        <a:lstStyle/>
        <a:p>
          <a:pPr algn="ctr" rtl="0"/>
          <a:r>
            <a:rPr lang="nl-NL" sz="3200" dirty="0" smtClean="0"/>
            <a:t>Argumenten vóór</a:t>
          </a:r>
          <a:endParaRPr lang="nl-NL" sz="3200" dirty="0"/>
        </a:p>
      </dgm:t>
    </dgm:pt>
    <dgm:pt modelId="{97BFAB14-BB8A-4D2A-9D33-046483B5E138}" type="parTrans" cxnId="{B24AB179-ABE5-4CFD-A59F-D0B350FDE2E3}">
      <dgm:prSet/>
      <dgm:spPr/>
      <dgm:t>
        <a:bodyPr/>
        <a:lstStyle/>
        <a:p>
          <a:endParaRPr lang="nl-NL"/>
        </a:p>
      </dgm:t>
    </dgm:pt>
    <dgm:pt modelId="{56F3DE6F-1450-4FD8-A852-EDD511D1387B}" type="sibTrans" cxnId="{B24AB179-ABE5-4CFD-A59F-D0B350FDE2E3}">
      <dgm:prSet/>
      <dgm:spPr/>
      <dgm:t>
        <a:bodyPr/>
        <a:lstStyle/>
        <a:p>
          <a:endParaRPr lang="nl-NL"/>
        </a:p>
      </dgm:t>
    </dgm:pt>
    <dgm:pt modelId="{E3D6161B-AB31-4149-9958-B87D6E574BA7}" type="pres">
      <dgm:prSet presAssocID="{58288014-5DAD-48BB-8AFE-74C1085A4B25}" presName="linear" presStyleCnt="0">
        <dgm:presLayoutVars>
          <dgm:animLvl val="lvl"/>
          <dgm:resizeHandles val="exact"/>
        </dgm:presLayoutVars>
      </dgm:prSet>
      <dgm:spPr/>
      <dgm:t>
        <a:bodyPr/>
        <a:lstStyle/>
        <a:p>
          <a:endParaRPr lang="nl-NL"/>
        </a:p>
      </dgm:t>
    </dgm:pt>
    <dgm:pt modelId="{3831D7A2-9897-443C-84AF-5AB89B16CE26}" type="pres">
      <dgm:prSet presAssocID="{23AAA7BD-9778-429A-9D90-344B0380FDE8}" presName="parentText" presStyleLbl="node1" presStyleIdx="0" presStyleCnt="1" custScaleY="228536" custLinFactNeighborX="6522" custLinFactNeighborY="-112">
        <dgm:presLayoutVars>
          <dgm:chMax val="0"/>
          <dgm:bulletEnabled val="1"/>
        </dgm:presLayoutVars>
      </dgm:prSet>
      <dgm:spPr/>
      <dgm:t>
        <a:bodyPr/>
        <a:lstStyle/>
        <a:p>
          <a:endParaRPr lang="nl-NL"/>
        </a:p>
      </dgm:t>
    </dgm:pt>
  </dgm:ptLst>
  <dgm:cxnLst>
    <dgm:cxn modelId="{B24AB179-ABE5-4CFD-A59F-D0B350FDE2E3}" srcId="{58288014-5DAD-48BB-8AFE-74C1085A4B25}" destId="{23AAA7BD-9778-429A-9D90-344B0380FDE8}" srcOrd="0" destOrd="0" parTransId="{97BFAB14-BB8A-4D2A-9D33-046483B5E138}" sibTransId="{56F3DE6F-1450-4FD8-A852-EDD511D1387B}"/>
    <dgm:cxn modelId="{768AFE37-29C4-4D4B-A588-370F0B15EB27}" type="presOf" srcId="{23AAA7BD-9778-429A-9D90-344B0380FDE8}" destId="{3831D7A2-9897-443C-84AF-5AB89B16CE26}" srcOrd="0" destOrd="0" presId="urn:microsoft.com/office/officeart/2005/8/layout/vList2"/>
    <dgm:cxn modelId="{260CCF67-A1C9-454B-A0D1-9134A1A40001}" type="presOf" srcId="{58288014-5DAD-48BB-8AFE-74C1085A4B25}" destId="{E3D6161B-AB31-4149-9958-B87D6E574BA7}" srcOrd="0" destOrd="0" presId="urn:microsoft.com/office/officeart/2005/8/layout/vList2"/>
    <dgm:cxn modelId="{7068378B-4E53-4655-B359-F4827CB0FA0A}" type="presParOf" srcId="{E3D6161B-AB31-4149-9958-B87D6E574BA7}" destId="{3831D7A2-9897-443C-84AF-5AB89B16CE26}" srcOrd="0"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1B317D-16CE-4E28-8767-CB1CA0961ACD}"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nl-NL"/>
        </a:p>
      </dgm:t>
    </dgm:pt>
    <dgm:pt modelId="{A311EBD9-07F0-4FB2-B3B1-8EB8F7A71709}">
      <dgm:prSet/>
      <dgm:spPr/>
      <dgm:t>
        <a:bodyPr/>
        <a:lstStyle/>
        <a:p>
          <a:pPr algn="ctr" rtl="0"/>
          <a:r>
            <a:rPr lang="nl-NL" dirty="0" smtClean="0"/>
            <a:t>4    De wetenschap &amp; het vraagstuk van het ontstaan van leven</a:t>
          </a:r>
          <a:endParaRPr lang="nl-NL" dirty="0"/>
        </a:p>
      </dgm:t>
    </dgm:pt>
    <dgm:pt modelId="{2C04C849-5E94-4C9F-9B4A-E10D2C8EC97F}" type="parTrans" cxnId="{BE45EDEF-4B8B-46BA-B23B-59E5009FE2CB}">
      <dgm:prSet/>
      <dgm:spPr/>
      <dgm:t>
        <a:bodyPr/>
        <a:lstStyle/>
        <a:p>
          <a:endParaRPr lang="nl-NL"/>
        </a:p>
      </dgm:t>
    </dgm:pt>
    <dgm:pt modelId="{2770833B-5CC0-4985-B688-8B75E59D1634}" type="sibTrans" cxnId="{BE45EDEF-4B8B-46BA-B23B-59E5009FE2CB}">
      <dgm:prSet/>
      <dgm:spPr/>
      <dgm:t>
        <a:bodyPr/>
        <a:lstStyle/>
        <a:p>
          <a:endParaRPr lang="nl-NL"/>
        </a:p>
      </dgm:t>
    </dgm:pt>
    <dgm:pt modelId="{CDB27ED5-9E77-41E6-A32B-A3571B50E7D9}" type="pres">
      <dgm:prSet presAssocID="{B81B317D-16CE-4E28-8767-CB1CA0961ACD}" presName="linear" presStyleCnt="0">
        <dgm:presLayoutVars>
          <dgm:animLvl val="lvl"/>
          <dgm:resizeHandles val="exact"/>
        </dgm:presLayoutVars>
      </dgm:prSet>
      <dgm:spPr/>
      <dgm:t>
        <a:bodyPr/>
        <a:lstStyle/>
        <a:p>
          <a:endParaRPr lang="nl-NL"/>
        </a:p>
      </dgm:t>
    </dgm:pt>
    <dgm:pt modelId="{354B7A33-38E0-4EA0-B5E0-3D9795FF2AEB}" type="pres">
      <dgm:prSet presAssocID="{A311EBD9-07F0-4FB2-B3B1-8EB8F7A71709}" presName="parentText" presStyleLbl="node1" presStyleIdx="0" presStyleCnt="1" custLinFactNeighborX="-40323" custLinFactNeighborY="-47870">
        <dgm:presLayoutVars>
          <dgm:chMax val="0"/>
          <dgm:bulletEnabled val="1"/>
        </dgm:presLayoutVars>
      </dgm:prSet>
      <dgm:spPr/>
      <dgm:t>
        <a:bodyPr/>
        <a:lstStyle/>
        <a:p>
          <a:endParaRPr lang="nl-NL"/>
        </a:p>
      </dgm:t>
    </dgm:pt>
  </dgm:ptLst>
  <dgm:cxnLst>
    <dgm:cxn modelId="{7CA24A7C-6B4C-49B9-A25A-AC39C938685C}" type="presOf" srcId="{B81B317D-16CE-4E28-8767-CB1CA0961ACD}" destId="{CDB27ED5-9E77-41E6-A32B-A3571B50E7D9}" srcOrd="0" destOrd="0" presId="urn:microsoft.com/office/officeart/2005/8/layout/vList2"/>
    <dgm:cxn modelId="{BE45EDEF-4B8B-46BA-B23B-59E5009FE2CB}" srcId="{B81B317D-16CE-4E28-8767-CB1CA0961ACD}" destId="{A311EBD9-07F0-4FB2-B3B1-8EB8F7A71709}" srcOrd="0" destOrd="0" parTransId="{2C04C849-5E94-4C9F-9B4A-E10D2C8EC97F}" sibTransId="{2770833B-5CC0-4985-B688-8B75E59D1634}"/>
    <dgm:cxn modelId="{8512DA36-C4C1-42C0-A2F1-5169DAC9D55E}" type="presOf" srcId="{A311EBD9-07F0-4FB2-B3B1-8EB8F7A71709}" destId="{354B7A33-38E0-4EA0-B5E0-3D9795FF2AEB}" srcOrd="0" destOrd="0" presId="urn:microsoft.com/office/officeart/2005/8/layout/vList2"/>
    <dgm:cxn modelId="{285A8358-D7E7-4078-A92A-B18F7CC4AC3C}" type="presParOf" srcId="{CDB27ED5-9E77-41E6-A32B-A3571B50E7D9}" destId="{354B7A33-38E0-4EA0-B5E0-3D9795FF2AEB}"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5B521B67-0698-4115-BFA7-1B6047E6B88C}"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nl-NL"/>
        </a:p>
      </dgm:t>
    </dgm:pt>
    <dgm:pt modelId="{F4BCE806-1CDA-4A0B-8DBA-3777FEC688FC}">
      <dgm:prSet custT="1"/>
      <dgm:spPr/>
      <dgm:t>
        <a:bodyPr/>
        <a:lstStyle/>
        <a:p>
          <a:pPr algn="ctr" rtl="0"/>
          <a:r>
            <a:rPr lang="nl-NL" sz="4800" dirty="0" smtClean="0"/>
            <a:t>Theorie van de ‘</a:t>
          </a:r>
          <a:r>
            <a:rPr lang="nl-NL" sz="4800" dirty="0" err="1" smtClean="0"/>
            <a:t>oerpizza</a:t>
          </a:r>
          <a:r>
            <a:rPr lang="nl-NL" sz="4800" dirty="0" smtClean="0"/>
            <a:t>’ II</a:t>
          </a:r>
          <a:endParaRPr lang="nl-NL" sz="4800" dirty="0"/>
        </a:p>
      </dgm:t>
    </dgm:pt>
    <dgm:pt modelId="{8AC834FC-FB31-4B67-9174-1BE3EC17552F}" type="parTrans" cxnId="{3DFBE208-E1DB-4F82-9163-11CA67A8C574}">
      <dgm:prSet/>
      <dgm:spPr/>
      <dgm:t>
        <a:bodyPr/>
        <a:lstStyle/>
        <a:p>
          <a:endParaRPr lang="nl-NL"/>
        </a:p>
      </dgm:t>
    </dgm:pt>
    <dgm:pt modelId="{84CFD04D-3602-4ECB-BEC0-30B9B982D340}" type="sibTrans" cxnId="{3DFBE208-E1DB-4F82-9163-11CA67A8C574}">
      <dgm:prSet/>
      <dgm:spPr/>
      <dgm:t>
        <a:bodyPr/>
        <a:lstStyle/>
        <a:p>
          <a:endParaRPr lang="nl-NL"/>
        </a:p>
      </dgm:t>
    </dgm:pt>
    <dgm:pt modelId="{93058C61-6882-4E5C-8F80-9240321D072D}" type="pres">
      <dgm:prSet presAssocID="{5B521B67-0698-4115-BFA7-1B6047E6B88C}" presName="linear" presStyleCnt="0">
        <dgm:presLayoutVars>
          <dgm:animLvl val="lvl"/>
          <dgm:resizeHandles val="exact"/>
        </dgm:presLayoutVars>
      </dgm:prSet>
      <dgm:spPr/>
      <dgm:t>
        <a:bodyPr/>
        <a:lstStyle/>
        <a:p>
          <a:endParaRPr lang="nl-NL"/>
        </a:p>
      </dgm:t>
    </dgm:pt>
    <dgm:pt modelId="{FF736856-676E-4983-8783-24B01A5DFA10}" type="pres">
      <dgm:prSet presAssocID="{F4BCE806-1CDA-4A0B-8DBA-3777FEC688FC}" presName="parentText" presStyleLbl="node1" presStyleIdx="0" presStyleCnt="1">
        <dgm:presLayoutVars>
          <dgm:chMax val="0"/>
          <dgm:bulletEnabled val="1"/>
        </dgm:presLayoutVars>
      </dgm:prSet>
      <dgm:spPr/>
      <dgm:t>
        <a:bodyPr/>
        <a:lstStyle/>
        <a:p>
          <a:endParaRPr lang="nl-NL"/>
        </a:p>
      </dgm:t>
    </dgm:pt>
  </dgm:ptLst>
  <dgm:cxnLst>
    <dgm:cxn modelId="{37AFF52B-85FF-4AC1-8E5B-A9FC4C72C0D1}" type="presOf" srcId="{5B521B67-0698-4115-BFA7-1B6047E6B88C}" destId="{93058C61-6882-4E5C-8F80-9240321D072D}" srcOrd="0" destOrd="0" presId="urn:microsoft.com/office/officeart/2005/8/layout/vList2"/>
    <dgm:cxn modelId="{3DFBE208-E1DB-4F82-9163-11CA67A8C574}" srcId="{5B521B67-0698-4115-BFA7-1B6047E6B88C}" destId="{F4BCE806-1CDA-4A0B-8DBA-3777FEC688FC}" srcOrd="0" destOrd="0" parTransId="{8AC834FC-FB31-4B67-9174-1BE3EC17552F}" sibTransId="{84CFD04D-3602-4ECB-BEC0-30B9B982D340}"/>
    <dgm:cxn modelId="{F09F1444-9E2C-45EF-8E15-97D532DEADD1}" type="presOf" srcId="{F4BCE806-1CDA-4A0B-8DBA-3777FEC688FC}" destId="{FF736856-676E-4983-8783-24B01A5DFA10}" srcOrd="0" destOrd="0" presId="urn:microsoft.com/office/officeart/2005/8/layout/vList2"/>
    <dgm:cxn modelId="{B21540D8-231A-4754-8536-32B593912AA0}" type="presParOf" srcId="{93058C61-6882-4E5C-8F80-9240321D072D}" destId="{FF736856-676E-4983-8783-24B01A5DFA1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8F8DA473-18A7-475C-9765-4192593EC419}" type="doc">
      <dgm:prSet loTypeId="urn:microsoft.com/office/officeart/2005/8/layout/vList3" loCatId="list" qsTypeId="urn:microsoft.com/office/officeart/2005/8/quickstyle/simple5" qsCatId="simple" csTypeId="urn:microsoft.com/office/officeart/2005/8/colors/colorful3" csCatId="colorful" phldr="1"/>
      <dgm:spPr/>
      <dgm:t>
        <a:bodyPr/>
        <a:lstStyle/>
        <a:p>
          <a:endParaRPr lang="nl-NL"/>
        </a:p>
      </dgm:t>
    </dgm:pt>
    <dgm:pt modelId="{9CCF8E8E-ACAB-4754-83C9-499A7D2D5E8E}">
      <dgm:prSet/>
      <dgm:spPr/>
      <dgm:t>
        <a:bodyPr/>
        <a:lstStyle/>
        <a:p>
          <a:pPr algn="r" rtl="0"/>
          <a:r>
            <a:rPr lang="nl-NL" b="1" dirty="0" smtClean="0"/>
            <a:t>Metabolisme in ‘</a:t>
          </a:r>
          <a:r>
            <a:rPr lang="nl-NL" b="1" dirty="0" err="1" smtClean="0"/>
            <a:t>oerpizza</a:t>
          </a:r>
          <a:r>
            <a:rPr lang="nl-NL" b="1" dirty="0" smtClean="0"/>
            <a:t>’ blijft heel beperkt</a:t>
          </a:r>
          <a:endParaRPr lang="nl-NL" b="1" dirty="0"/>
        </a:p>
      </dgm:t>
    </dgm:pt>
    <dgm:pt modelId="{49C9C57B-C388-4002-8594-9683CBD49494}" type="parTrans" cxnId="{BB66CB32-9FE5-40CC-BD9A-42B05E57E580}">
      <dgm:prSet/>
      <dgm:spPr/>
      <dgm:t>
        <a:bodyPr/>
        <a:lstStyle/>
        <a:p>
          <a:endParaRPr lang="nl-NL"/>
        </a:p>
      </dgm:t>
    </dgm:pt>
    <dgm:pt modelId="{16C76321-8A5B-4EB8-B1DA-D45E885433C7}" type="sibTrans" cxnId="{BB66CB32-9FE5-40CC-BD9A-42B05E57E580}">
      <dgm:prSet/>
      <dgm:spPr/>
      <dgm:t>
        <a:bodyPr/>
        <a:lstStyle/>
        <a:p>
          <a:endParaRPr lang="nl-NL"/>
        </a:p>
      </dgm:t>
    </dgm:pt>
    <dgm:pt modelId="{694DEA50-667B-452F-984F-98FFF1E789EE}">
      <dgm:prSet/>
      <dgm:spPr/>
      <dgm:t>
        <a:bodyPr/>
        <a:lstStyle/>
        <a:p>
          <a:pPr rtl="0"/>
          <a:r>
            <a:rPr lang="nl-NL" b="1" dirty="0" smtClean="0"/>
            <a:t>De stap van chemische verbindingen naar de samenhang van een levende cel wordt niet verklaard</a:t>
          </a:r>
          <a:endParaRPr lang="nl-NL" b="1" dirty="0"/>
        </a:p>
      </dgm:t>
    </dgm:pt>
    <dgm:pt modelId="{62081F38-83FF-414C-927F-F0E057390F47}" type="parTrans" cxnId="{81D06C73-CDEC-4958-A675-9EE7962EAED6}">
      <dgm:prSet/>
      <dgm:spPr/>
      <dgm:t>
        <a:bodyPr/>
        <a:lstStyle/>
        <a:p>
          <a:endParaRPr lang="nl-NL"/>
        </a:p>
      </dgm:t>
    </dgm:pt>
    <dgm:pt modelId="{8BCC3EB3-9DA3-4CE3-97CC-74143668302E}" type="sibTrans" cxnId="{81D06C73-CDEC-4958-A675-9EE7962EAED6}">
      <dgm:prSet/>
      <dgm:spPr/>
      <dgm:t>
        <a:bodyPr/>
        <a:lstStyle/>
        <a:p>
          <a:endParaRPr lang="nl-NL"/>
        </a:p>
      </dgm:t>
    </dgm:pt>
    <dgm:pt modelId="{F324CE0A-08C5-4B61-9959-43EC34BAA0E8}" type="pres">
      <dgm:prSet presAssocID="{8F8DA473-18A7-475C-9765-4192593EC419}" presName="linearFlow" presStyleCnt="0">
        <dgm:presLayoutVars>
          <dgm:dir/>
          <dgm:resizeHandles val="exact"/>
        </dgm:presLayoutVars>
      </dgm:prSet>
      <dgm:spPr/>
      <dgm:t>
        <a:bodyPr/>
        <a:lstStyle/>
        <a:p>
          <a:endParaRPr lang="nl-NL"/>
        </a:p>
      </dgm:t>
    </dgm:pt>
    <dgm:pt modelId="{C396ED0E-D3C6-4A72-8B70-B0AE2431A791}" type="pres">
      <dgm:prSet presAssocID="{9CCF8E8E-ACAB-4754-83C9-499A7D2D5E8E}" presName="composite" presStyleCnt="0"/>
      <dgm:spPr/>
    </dgm:pt>
    <dgm:pt modelId="{1D053498-2B8B-4064-865B-E57C2DD74C79}" type="pres">
      <dgm:prSet presAssocID="{9CCF8E8E-ACAB-4754-83C9-499A7D2D5E8E}" presName="imgShp" presStyleLbl="fgImgPlace1" presStyleIdx="0" presStyleCnt="2" custScaleX="157812" custScaleY="152499"/>
      <dgm:spPr>
        <a:blipFill rotWithShape="1">
          <a:blip xmlns:r="http://schemas.openxmlformats.org/officeDocument/2006/relationships" r:embed="rId1"/>
          <a:stretch>
            <a:fillRect/>
          </a:stretch>
        </a:blipFill>
      </dgm:spPr>
      <dgm:t>
        <a:bodyPr/>
        <a:lstStyle/>
        <a:p>
          <a:endParaRPr lang="nl-NL"/>
        </a:p>
      </dgm:t>
    </dgm:pt>
    <dgm:pt modelId="{B9A56992-79C9-46EA-BC09-B68A29305DCB}" type="pres">
      <dgm:prSet presAssocID="{9CCF8E8E-ACAB-4754-83C9-499A7D2D5E8E}" presName="txShp" presStyleLbl="node1" presStyleIdx="0" presStyleCnt="2" custScaleX="108511">
        <dgm:presLayoutVars>
          <dgm:bulletEnabled val="1"/>
        </dgm:presLayoutVars>
      </dgm:prSet>
      <dgm:spPr/>
      <dgm:t>
        <a:bodyPr/>
        <a:lstStyle/>
        <a:p>
          <a:endParaRPr lang="nl-NL"/>
        </a:p>
      </dgm:t>
    </dgm:pt>
    <dgm:pt modelId="{2EF5254E-A3F5-462B-89DE-F89C36483B94}" type="pres">
      <dgm:prSet presAssocID="{16C76321-8A5B-4EB8-B1DA-D45E885433C7}" presName="spacing" presStyleCnt="0"/>
      <dgm:spPr/>
    </dgm:pt>
    <dgm:pt modelId="{E65FA9CF-71B6-4D5D-B515-38F7414BFD2C}" type="pres">
      <dgm:prSet presAssocID="{694DEA50-667B-452F-984F-98FFF1E789EE}" presName="composite" presStyleCnt="0"/>
      <dgm:spPr/>
    </dgm:pt>
    <dgm:pt modelId="{0E4EA689-7DFA-4454-8A8D-7F8F64EDAA56}" type="pres">
      <dgm:prSet presAssocID="{694DEA50-667B-452F-984F-98FFF1E789EE}" presName="imgShp" presStyleLbl="fgImgPlace1" presStyleIdx="1" presStyleCnt="2" custScaleX="140874" custScaleY="140907"/>
      <dgm:spPr>
        <a:blipFill rotWithShape="1">
          <a:blip xmlns:r="http://schemas.openxmlformats.org/officeDocument/2006/relationships" r:embed="rId2"/>
          <a:stretch>
            <a:fillRect/>
          </a:stretch>
        </a:blipFill>
      </dgm:spPr>
      <dgm:t>
        <a:bodyPr/>
        <a:lstStyle/>
        <a:p>
          <a:endParaRPr lang="nl-NL"/>
        </a:p>
      </dgm:t>
    </dgm:pt>
    <dgm:pt modelId="{28F6DA91-68D0-4527-94E4-15FD13F14BB2}" type="pres">
      <dgm:prSet presAssocID="{694DEA50-667B-452F-984F-98FFF1E789EE}" presName="txShp" presStyleLbl="node1" presStyleIdx="1" presStyleCnt="2" custScaleX="107682">
        <dgm:presLayoutVars>
          <dgm:bulletEnabled val="1"/>
        </dgm:presLayoutVars>
      </dgm:prSet>
      <dgm:spPr/>
      <dgm:t>
        <a:bodyPr/>
        <a:lstStyle/>
        <a:p>
          <a:endParaRPr lang="nl-NL"/>
        </a:p>
      </dgm:t>
    </dgm:pt>
  </dgm:ptLst>
  <dgm:cxnLst>
    <dgm:cxn modelId="{79155C8A-DFAB-4B00-996C-225FC46D95E9}" type="presOf" srcId="{9CCF8E8E-ACAB-4754-83C9-499A7D2D5E8E}" destId="{B9A56992-79C9-46EA-BC09-B68A29305DCB}" srcOrd="0" destOrd="0" presId="urn:microsoft.com/office/officeart/2005/8/layout/vList3"/>
    <dgm:cxn modelId="{BB66CB32-9FE5-40CC-BD9A-42B05E57E580}" srcId="{8F8DA473-18A7-475C-9765-4192593EC419}" destId="{9CCF8E8E-ACAB-4754-83C9-499A7D2D5E8E}" srcOrd="0" destOrd="0" parTransId="{49C9C57B-C388-4002-8594-9683CBD49494}" sibTransId="{16C76321-8A5B-4EB8-B1DA-D45E885433C7}"/>
    <dgm:cxn modelId="{1FAA2A72-2CC4-4A39-B2A5-B7392865E173}" type="presOf" srcId="{694DEA50-667B-452F-984F-98FFF1E789EE}" destId="{28F6DA91-68D0-4527-94E4-15FD13F14BB2}" srcOrd="0" destOrd="0" presId="urn:microsoft.com/office/officeart/2005/8/layout/vList3"/>
    <dgm:cxn modelId="{81D06C73-CDEC-4958-A675-9EE7962EAED6}" srcId="{8F8DA473-18A7-475C-9765-4192593EC419}" destId="{694DEA50-667B-452F-984F-98FFF1E789EE}" srcOrd="1" destOrd="0" parTransId="{62081F38-83FF-414C-927F-F0E057390F47}" sibTransId="{8BCC3EB3-9DA3-4CE3-97CC-74143668302E}"/>
    <dgm:cxn modelId="{2B801D16-E8EB-48DC-A6B7-41DB76BCFA10}" type="presOf" srcId="{8F8DA473-18A7-475C-9765-4192593EC419}" destId="{F324CE0A-08C5-4B61-9959-43EC34BAA0E8}" srcOrd="0" destOrd="0" presId="urn:microsoft.com/office/officeart/2005/8/layout/vList3"/>
    <dgm:cxn modelId="{D6D5644F-FF24-4C75-90AE-E495BD95601F}" type="presParOf" srcId="{F324CE0A-08C5-4B61-9959-43EC34BAA0E8}" destId="{C396ED0E-D3C6-4A72-8B70-B0AE2431A791}" srcOrd="0" destOrd="0" presId="urn:microsoft.com/office/officeart/2005/8/layout/vList3"/>
    <dgm:cxn modelId="{3E3C5E44-8199-4867-9F54-8127DFB8D561}" type="presParOf" srcId="{C396ED0E-D3C6-4A72-8B70-B0AE2431A791}" destId="{1D053498-2B8B-4064-865B-E57C2DD74C79}" srcOrd="0" destOrd="0" presId="urn:microsoft.com/office/officeart/2005/8/layout/vList3"/>
    <dgm:cxn modelId="{756581E7-8C70-4290-AA00-2A8C62FD53D7}" type="presParOf" srcId="{C396ED0E-D3C6-4A72-8B70-B0AE2431A791}" destId="{B9A56992-79C9-46EA-BC09-B68A29305DCB}" srcOrd="1" destOrd="0" presId="urn:microsoft.com/office/officeart/2005/8/layout/vList3"/>
    <dgm:cxn modelId="{28506FB1-2A6A-4201-A2ED-EADC4A2009C6}" type="presParOf" srcId="{F324CE0A-08C5-4B61-9959-43EC34BAA0E8}" destId="{2EF5254E-A3F5-462B-89DE-F89C36483B94}" srcOrd="1" destOrd="0" presId="urn:microsoft.com/office/officeart/2005/8/layout/vList3"/>
    <dgm:cxn modelId="{F1741B35-AB51-450C-AB35-1ECA249096ED}" type="presParOf" srcId="{F324CE0A-08C5-4B61-9959-43EC34BAA0E8}" destId="{E65FA9CF-71B6-4D5D-B515-38F7414BFD2C}" srcOrd="2" destOrd="0" presId="urn:microsoft.com/office/officeart/2005/8/layout/vList3"/>
    <dgm:cxn modelId="{972011D6-F18D-4506-B277-C6E3E1AB4F19}" type="presParOf" srcId="{E65FA9CF-71B6-4D5D-B515-38F7414BFD2C}" destId="{0E4EA689-7DFA-4454-8A8D-7F8F64EDAA56}" srcOrd="0" destOrd="0" presId="urn:microsoft.com/office/officeart/2005/8/layout/vList3"/>
    <dgm:cxn modelId="{78E89406-7854-4E38-A879-509BACA1A800}" type="presParOf" srcId="{E65FA9CF-71B6-4D5D-B515-38F7414BFD2C}" destId="{28F6DA91-68D0-4527-94E4-15FD13F14BB2}" srcOrd="1" destOrd="0" presId="urn:microsoft.com/office/officeart/2005/8/layout/v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FED1E529-2AD6-487C-8ACD-6483CD71CACA}"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nl-NL"/>
        </a:p>
      </dgm:t>
    </dgm:pt>
    <dgm:pt modelId="{C9E08641-B578-4559-A5A9-5567F60E5ECB}">
      <dgm:prSet/>
      <dgm:spPr/>
      <dgm:t>
        <a:bodyPr/>
        <a:lstStyle/>
        <a:p>
          <a:pPr rtl="0"/>
          <a:r>
            <a:rPr lang="nl-NL" dirty="0" smtClean="0"/>
            <a:t>Argumenten tegen</a:t>
          </a:r>
          <a:endParaRPr lang="nl-NL" dirty="0"/>
        </a:p>
      </dgm:t>
    </dgm:pt>
    <dgm:pt modelId="{07BA17E1-161C-4DD6-B24F-08ADE917DF2D}" type="parTrans" cxnId="{059F68A2-7BFE-433F-A9F5-91165F3EB012}">
      <dgm:prSet/>
      <dgm:spPr/>
      <dgm:t>
        <a:bodyPr/>
        <a:lstStyle/>
        <a:p>
          <a:endParaRPr lang="nl-NL"/>
        </a:p>
      </dgm:t>
    </dgm:pt>
    <dgm:pt modelId="{18D3F3F0-9188-4530-A37C-DEE630B6C657}" type="sibTrans" cxnId="{059F68A2-7BFE-433F-A9F5-91165F3EB012}">
      <dgm:prSet/>
      <dgm:spPr/>
      <dgm:t>
        <a:bodyPr/>
        <a:lstStyle/>
        <a:p>
          <a:endParaRPr lang="nl-NL"/>
        </a:p>
      </dgm:t>
    </dgm:pt>
    <dgm:pt modelId="{C000EC7B-D866-41AA-98D9-F534316F5C40}" type="pres">
      <dgm:prSet presAssocID="{FED1E529-2AD6-487C-8ACD-6483CD71CACA}" presName="linear" presStyleCnt="0">
        <dgm:presLayoutVars>
          <dgm:animLvl val="lvl"/>
          <dgm:resizeHandles val="exact"/>
        </dgm:presLayoutVars>
      </dgm:prSet>
      <dgm:spPr/>
      <dgm:t>
        <a:bodyPr/>
        <a:lstStyle/>
        <a:p>
          <a:endParaRPr lang="nl-NL"/>
        </a:p>
      </dgm:t>
    </dgm:pt>
    <dgm:pt modelId="{3BF25410-04CE-4497-BC30-D0D1F93224F9}" type="pres">
      <dgm:prSet presAssocID="{C9E08641-B578-4559-A5A9-5567F60E5ECB}" presName="parentText" presStyleLbl="node1" presStyleIdx="0" presStyleCnt="1" custScaleY="37328" custLinFactNeighborX="2026" custLinFactNeighborY="-18720">
        <dgm:presLayoutVars>
          <dgm:chMax val="0"/>
          <dgm:bulletEnabled val="1"/>
        </dgm:presLayoutVars>
      </dgm:prSet>
      <dgm:spPr/>
      <dgm:t>
        <a:bodyPr/>
        <a:lstStyle/>
        <a:p>
          <a:endParaRPr lang="nl-NL"/>
        </a:p>
      </dgm:t>
    </dgm:pt>
  </dgm:ptLst>
  <dgm:cxnLst>
    <dgm:cxn modelId="{0657B0E5-7E5C-469E-AA53-A7C81D347FBB}" type="presOf" srcId="{C9E08641-B578-4559-A5A9-5567F60E5ECB}" destId="{3BF25410-04CE-4497-BC30-D0D1F93224F9}" srcOrd="0" destOrd="0" presId="urn:microsoft.com/office/officeart/2005/8/layout/vList2"/>
    <dgm:cxn modelId="{059F68A2-7BFE-433F-A9F5-91165F3EB012}" srcId="{FED1E529-2AD6-487C-8ACD-6483CD71CACA}" destId="{C9E08641-B578-4559-A5A9-5567F60E5ECB}" srcOrd="0" destOrd="0" parTransId="{07BA17E1-161C-4DD6-B24F-08ADE917DF2D}" sibTransId="{18D3F3F0-9188-4530-A37C-DEE630B6C657}"/>
    <dgm:cxn modelId="{D138A638-FF1D-474A-BC30-CA23DDF1E2C1}" type="presOf" srcId="{FED1E529-2AD6-487C-8ACD-6483CD71CACA}" destId="{C000EC7B-D866-41AA-98D9-F534316F5C40}" srcOrd="0" destOrd="0" presId="urn:microsoft.com/office/officeart/2005/8/layout/vList2"/>
    <dgm:cxn modelId="{C2807F2F-DBA3-4510-BE42-5E83EE07261E}" type="presParOf" srcId="{C000EC7B-D866-41AA-98D9-F534316F5C40}" destId="{3BF25410-04CE-4497-BC30-D0D1F93224F9}" srcOrd="0"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029458A2-8337-4B25-9C2F-2D559CDD99BB}"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nl-NL"/>
        </a:p>
      </dgm:t>
    </dgm:pt>
    <dgm:pt modelId="{81F90962-2B1C-4B45-98EA-4698F848CF71}">
      <dgm:prSet/>
      <dgm:spPr/>
      <dgm:t>
        <a:bodyPr/>
        <a:lstStyle/>
        <a:p>
          <a:pPr algn="ctr" rtl="0"/>
          <a:r>
            <a:rPr lang="nl-NL" dirty="0" smtClean="0"/>
            <a:t>Theorie van de ‘RNA-wereld’ I</a:t>
          </a:r>
          <a:endParaRPr lang="nl-NL" dirty="0"/>
        </a:p>
      </dgm:t>
    </dgm:pt>
    <dgm:pt modelId="{9F473D77-9F5C-40AB-AD5A-8430C099362B}" type="parTrans" cxnId="{AFE19E87-2705-4680-86B3-79FB993B27E3}">
      <dgm:prSet/>
      <dgm:spPr/>
      <dgm:t>
        <a:bodyPr/>
        <a:lstStyle/>
        <a:p>
          <a:endParaRPr lang="nl-NL"/>
        </a:p>
      </dgm:t>
    </dgm:pt>
    <dgm:pt modelId="{716D6D74-7F66-46AB-A363-9112C45018F8}" type="sibTrans" cxnId="{AFE19E87-2705-4680-86B3-79FB993B27E3}">
      <dgm:prSet/>
      <dgm:spPr/>
      <dgm:t>
        <a:bodyPr/>
        <a:lstStyle/>
        <a:p>
          <a:endParaRPr lang="nl-NL"/>
        </a:p>
      </dgm:t>
    </dgm:pt>
    <dgm:pt modelId="{714F9DB9-7965-4537-977E-AE6B83140248}" type="pres">
      <dgm:prSet presAssocID="{029458A2-8337-4B25-9C2F-2D559CDD99BB}" presName="linear" presStyleCnt="0">
        <dgm:presLayoutVars>
          <dgm:animLvl val="lvl"/>
          <dgm:resizeHandles val="exact"/>
        </dgm:presLayoutVars>
      </dgm:prSet>
      <dgm:spPr/>
      <dgm:t>
        <a:bodyPr/>
        <a:lstStyle/>
        <a:p>
          <a:endParaRPr lang="nl-NL"/>
        </a:p>
      </dgm:t>
    </dgm:pt>
    <dgm:pt modelId="{4979C280-07DF-4024-8B9D-D1D6153B074B}" type="pres">
      <dgm:prSet presAssocID="{81F90962-2B1C-4B45-98EA-4698F848CF71}" presName="parentText" presStyleLbl="node1" presStyleIdx="0" presStyleCnt="1">
        <dgm:presLayoutVars>
          <dgm:chMax val="0"/>
          <dgm:bulletEnabled val="1"/>
        </dgm:presLayoutVars>
      </dgm:prSet>
      <dgm:spPr/>
      <dgm:t>
        <a:bodyPr/>
        <a:lstStyle/>
        <a:p>
          <a:endParaRPr lang="nl-NL"/>
        </a:p>
      </dgm:t>
    </dgm:pt>
  </dgm:ptLst>
  <dgm:cxnLst>
    <dgm:cxn modelId="{7710A8CE-6B0C-4BEE-87AE-CB0731B00AE1}" type="presOf" srcId="{029458A2-8337-4B25-9C2F-2D559CDD99BB}" destId="{714F9DB9-7965-4537-977E-AE6B83140248}" srcOrd="0" destOrd="0" presId="urn:microsoft.com/office/officeart/2005/8/layout/vList2"/>
    <dgm:cxn modelId="{631CB66B-5206-4E84-AE4C-DD9F55CBBE81}" type="presOf" srcId="{81F90962-2B1C-4B45-98EA-4698F848CF71}" destId="{4979C280-07DF-4024-8B9D-D1D6153B074B}" srcOrd="0" destOrd="0" presId="urn:microsoft.com/office/officeart/2005/8/layout/vList2"/>
    <dgm:cxn modelId="{AFE19E87-2705-4680-86B3-79FB993B27E3}" srcId="{029458A2-8337-4B25-9C2F-2D559CDD99BB}" destId="{81F90962-2B1C-4B45-98EA-4698F848CF71}" srcOrd="0" destOrd="0" parTransId="{9F473D77-9F5C-40AB-AD5A-8430C099362B}" sibTransId="{716D6D74-7F66-46AB-A363-9112C45018F8}"/>
    <dgm:cxn modelId="{180E9A90-AC73-4024-8EAA-460F8CC04F97}" type="presParOf" srcId="{714F9DB9-7965-4537-977E-AE6B83140248}" destId="{4979C280-07DF-4024-8B9D-D1D6153B074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06D088B5-5C74-4D5F-B6A5-4A09382149FC}" type="doc">
      <dgm:prSet loTypeId="urn:microsoft.com/office/officeart/2005/8/layout/pyramid2" loCatId="pyramid" qsTypeId="urn:microsoft.com/office/officeart/2005/8/quickstyle/simple1" qsCatId="simple" csTypeId="urn:microsoft.com/office/officeart/2005/8/colors/colorful5" csCatId="colorful" phldr="1"/>
      <dgm:spPr/>
      <dgm:t>
        <a:bodyPr/>
        <a:lstStyle/>
        <a:p>
          <a:endParaRPr lang="nl-NL"/>
        </a:p>
      </dgm:t>
    </dgm:pt>
    <dgm:pt modelId="{A8845021-6B6C-49B2-823A-3CB08C9BF48A}">
      <dgm:prSet custT="1"/>
      <dgm:spPr/>
      <dgm:t>
        <a:bodyPr/>
        <a:lstStyle/>
        <a:p>
          <a:pPr rtl="0"/>
          <a:r>
            <a:rPr lang="nl-NL" sz="1800" b="1" dirty="0" smtClean="0"/>
            <a:t>RNA is de eenvoudige korte versie van DNA</a:t>
          </a:r>
          <a:endParaRPr lang="nl-NL" sz="1800" b="1" dirty="0"/>
        </a:p>
      </dgm:t>
    </dgm:pt>
    <dgm:pt modelId="{6C459631-0502-43D7-A5D1-19853FB30F93}" type="parTrans" cxnId="{FBF16E04-D20C-4106-9EDD-E985D21F9B0B}">
      <dgm:prSet/>
      <dgm:spPr/>
      <dgm:t>
        <a:bodyPr/>
        <a:lstStyle/>
        <a:p>
          <a:endParaRPr lang="nl-NL"/>
        </a:p>
      </dgm:t>
    </dgm:pt>
    <dgm:pt modelId="{22121F95-D198-4229-AA4C-08A29C88C77F}" type="sibTrans" cxnId="{FBF16E04-D20C-4106-9EDD-E985D21F9B0B}">
      <dgm:prSet/>
      <dgm:spPr/>
      <dgm:t>
        <a:bodyPr/>
        <a:lstStyle/>
        <a:p>
          <a:endParaRPr lang="nl-NL"/>
        </a:p>
      </dgm:t>
    </dgm:pt>
    <dgm:pt modelId="{88E3A658-F313-4074-8A33-3F0CCD6FE362}">
      <dgm:prSet custT="1"/>
      <dgm:spPr/>
      <dgm:t>
        <a:bodyPr/>
        <a:lstStyle/>
        <a:p>
          <a:pPr rtl="0"/>
          <a:r>
            <a:rPr lang="nl-NL" sz="1800" b="1" dirty="0" smtClean="0"/>
            <a:t>Draagt gecodeerde informatie over maar kan ook functioneren als enzym</a:t>
          </a:r>
          <a:endParaRPr lang="nl-NL" sz="1800" b="1" dirty="0"/>
        </a:p>
      </dgm:t>
    </dgm:pt>
    <dgm:pt modelId="{C628E17D-19DB-44A9-8875-517B4BFCDAB2}" type="parTrans" cxnId="{DC51E510-BF7A-4C0D-B039-2A6CBADA1EAC}">
      <dgm:prSet/>
      <dgm:spPr/>
      <dgm:t>
        <a:bodyPr/>
        <a:lstStyle/>
        <a:p>
          <a:endParaRPr lang="nl-NL"/>
        </a:p>
      </dgm:t>
    </dgm:pt>
    <dgm:pt modelId="{5B3823D1-AA6C-4BF5-AF10-3B80BED46AE1}" type="sibTrans" cxnId="{DC51E510-BF7A-4C0D-B039-2A6CBADA1EAC}">
      <dgm:prSet/>
      <dgm:spPr/>
      <dgm:t>
        <a:bodyPr/>
        <a:lstStyle/>
        <a:p>
          <a:endParaRPr lang="nl-NL"/>
        </a:p>
      </dgm:t>
    </dgm:pt>
    <dgm:pt modelId="{E269A045-7ABD-4E8E-9237-5483515FC0A8}">
      <dgm:prSet custT="1"/>
      <dgm:spPr/>
      <dgm:t>
        <a:bodyPr/>
        <a:lstStyle/>
        <a:p>
          <a:pPr rtl="0"/>
          <a:r>
            <a:rPr lang="nl-NL" sz="1800" b="1" dirty="0" smtClean="0"/>
            <a:t>RNA kan zichzelf vermenigvuldigen</a:t>
          </a:r>
          <a:endParaRPr lang="nl-NL" sz="1800" b="1" dirty="0"/>
        </a:p>
      </dgm:t>
    </dgm:pt>
    <dgm:pt modelId="{E43AD6B3-9CA0-4F4E-835B-6F097D3525D4}" type="parTrans" cxnId="{CFDF22F0-3FA6-4251-8286-0B32BA2A3F84}">
      <dgm:prSet/>
      <dgm:spPr/>
      <dgm:t>
        <a:bodyPr/>
        <a:lstStyle/>
        <a:p>
          <a:endParaRPr lang="nl-NL"/>
        </a:p>
      </dgm:t>
    </dgm:pt>
    <dgm:pt modelId="{79530423-F99B-4995-9ECC-48F7D1D97A41}" type="sibTrans" cxnId="{CFDF22F0-3FA6-4251-8286-0B32BA2A3F84}">
      <dgm:prSet/>
      <dgm:spPr/>
      <dgm:t>
        <a:bodyPr/>
        <a:lstStyle/>
        <a:p>
          <a:endParaRPr lang="nl-NL"/>
        </a:p>
      </dgm:t>
    </dgm:pt>
    <dgm:pt modelId="{2E2FB789-42F8-495C-AA75-6BF4A674700C}">
      <dgm:prSet custT="1"/>
      <dgm:spPr/>
      <dgm:t>
        <a:bodyPr/>
        <a:lstStyle/>
        <a:p>
          <a:pPr rtl="0"/>
          <a:r>
            <a:rPr lang="nl-NL" sz="1800" b="1" dirty="0" smtClean="0"/>
            <a:t>RNA kan zich aanpassen aan de nieuwe omstandigheden = evolueren</a:t>
          </a:r>
          <a:endParaRPr lang="nl-NL" sz="1800" b="1" dirty="0"/>
        </a:p>
      </dgm:t>
    </dgm:pt>
    <dgm:pt modelId="{8AF5E391-6BC0-4E72-AD06-1DCA45951CE8}" type="parTrans" cxnId="{DF3F0E3B-B946-4617-BDF7-EBF469D6F1B5}">
      <dgm:prSet/>
      <dgm:spPr/>
      <dgm:t>
        <a:bodyPr/>
        <a:lstStyle/>
        <a:p>
          <a:endParaRPr lang="nl-NL"/>
        </a:p>
      </dgm:t>
    </dgm:pt>
    <dgm:pt modelId="{28C97C11-285F-44AE-AD5E-493DAD4DCB19}" type="sibTrans" cxnId="{DF3F0E3B-B946-4617-BDF7-EBF469D6F1B5}">
      <dgm:prSet/>
      <dgm:spPr/>
      <dgm:t>
        <a:bodyPr/>
        <a:lstStyle/>
        <a:p>
          <a:endParaRPr lang="nl-NL"/>
        </a:p>
      </dgm:t>
    </dgm:pt>
    <dgm:pt modelId="{7EF04DE0-0235-406C-B754-1B8C415986A6}" type="pres">
      <dgm:prSet presAssocID="{06D088B5-5C74-4D5F-B6A5-4A09382149FC}" presName="compositeShape" presStyleCnt="0">
        <dgm:presLayoutVars>
          <dgm:dir/>
          <dgm:resizeHandles/>
        </dgm:presLayoutVars>
      </dgm:prSet>
      <dgm:spPr/>
      <dgm:t>
        <a:bodyPr/>
        <a:lstStyle/>
        <a:p>
          <a:endParaRPr lang="nl-NL"/>
        </a:p>
      </dgm:t>
    </dgm:pt>
    <dgm:pt modelId="{3F0201A1-D0B2-49E5-B524-E8C7AEB0B5FB}" type="pres">
      <dgm:prSet presAssocID="{06D088B5-5C74-4D5F-B6A5-4A09382149FC}" presName="pyramid" presStyleLbl="node1" presStyleIdx="0" presStyleCnt="1" custScaleX="108464" custScaleY="98767"/>
      <dgm:spPr/>
    </dgm:pt>
    <dgm:pt modelId="{5B720658-CD35-4F30-85BE-C9A3DFDE5B9E}" type="pres">
      <dgm:prSet presAssocID="{06D088B5-5C74-4D5F-B6A5-4A09382149FC}" presName="theList" presStyleCnt="0"/>
      <dgm:spPr/>
    </dgm:pt>
    <dgm:pt modelId="{BF62614D-D604-4811-B225-690A2642CAA5}" type="pres">
      <dgm:prSet presAssocID="{A8845021-6B6C-49B2-823A-3CB08C9BF48A}" presName="aNode" presStyleLbl="fgAcc1" presStyleIdx="0" presStyleCnt="4">
        <dgm:presLayoutVars>
          <dgm:bulletEnabled val="1"/>
        </dgm:presLayoutVars>
      </dgm:prSet>
      <dgm:spPr/>
      <dgm:t>
        <a:bodyPr/>
        <a:lstStyle/>
        <a:p>
          <a:endParaRPr lang="nl-NL"/>
        </a:p>
      </dgm:t>
    </dgm:pt>
    <dgm:pt modelId="{8A18120F-A479-44F3-BA25-C21128BD8C31}" type="pres">
      <dgm:prSet presAssocID="{A8845021-6B6C-49B2-823A-3CB08C9BF48A}" presName="aSpace" presStyleCnt="0"/>
      <dgm:spPr/>
    </dgm:pt>
    <dgm:pt modelId="{D3135B0F-A25B-48B9-8D39-D01BF97C29C3}" type="pres">
      <dgm:prSet presAssocID="{88E3A658-F313-4074-8A33-3F0CCD6FE362}" presName="aNode" presStyleLbl="fgAcc1" presStyleIdx="1" presStyleCnt="4">
        <dgm:presLayoutVars>
          <dgm:bulletEnabled val="1"/>
        </dgm:presLayoutVars>
      </dgm:prSet>
      <dgm:spPr/>
      <dgm:t>
        <a:bodyPr/>
        <a:lstStyle/>
        <a:p>
          <a:endParaRPr lang="nl-NL"/>
        </a:p>
      </dgm:t>
    </dgm:pt>
    <dgm:pt modelId="{923EA331-4B73-413A-81C8-CED01B58D721}" type="pres">
      <dgm:prSet presAssocID="{88E3A658-F313-4074-8A33-3F0CCD6FE362}" presName="aSpace" presStyleCnt="0"/>
      <dgm:spPr/>
    </dgm:pt>
    <dgm:pt modelId="{5E67C6F4-B512-460E-8105-7991AEF9298A}" type="pres">
      <dgm:prSet presAssocID="{E269A045-7ABD-4E8E-9237-5483515FC0A8}" presName="aNode" presStyleLbl="fgAcc1" presStyleIdx="2" presStyleCnt="4">
        <dgm:presLayoutVars>
          <dgm:bulletEnabled val="1"/>
        </dgm:presLayoutVars>
      </dgm:prSet>
      <dgm:spPr/>
      <dgm:t>
        <a:bodyPr/>
        <a:lstStyle/>
        <a:p>
          <a:endParaRPr lang="nl-NL"/>
        </a:p>
      </dgm:t>
    </dgm:pt>
    <dgm:pt modelId="{7D17B07C-AF8A-40FA-BFA3-200209A626E8}" type="pres">
      <dgm:prSet presAssocID="{E269A045-7ABD-4E8E-9237-5483515FC0A8}" presName="aSpace" presStyleCnt="0"/>
      <dgm:spPr/>
    </dgm:pt>
    <dgm:pt modelId="{C87D8469-5ABD-4ED2-B8E1-75613D431084}" type="pres">
      <dgm:prSet presAssocID="{2E2FB789-42F8-495C-AA75-6BF4A674700C}" presName="aNode" presStyleLbl="fgAcc1" presStyleIdx="3" presStyleCnt="4">
        <dgm:presLayoutVars>
          <dgm:bulletEnabled val="1"/>
        </dgm:presLayoutVars>
      </dgm:prSet>
      <dgm:spPr/>
      <dgm:t>
        <a:bodyPr/>
        <a:lstStyle/>
        <a:p>
          <a:endParaRPr lang="nl-NL"/>
        </a:p>
      </dgm:t>
    </dgm:pt>
    <dgm:pt modelId="{0085495C-F944-4702-BB87-C17261B357CD}" type="pres">
      <dgm:prSet presAssocID="{2E2FB789-42F8-495C-AA75-6BF4A674700C}" presName="aSpace" presStyleCnt="0"/>
      <dgm:spPr/>
    </dgm:pt>
  </dgm:ptLst>
  <dgm:cxnLst>
    <dgm:cxn modelId="{DF3F0E3B-B946-4617-BDF7-EBF469D6F1B5}" srcId="{06D088B5-5C74-4D5F-B6A5-4A09382149FC}" destId="{2E2FB789-42F8-495C-AA75-6BF4A674700C}" srcOrd="3" destOrd="0" parTransId="{8AF5E391-6BC0-4E72-AD06-1DCA45951CE8}" sibTransId="{28C97C11-285F-44AE-AD5E-493DAD4DCB19}"/>
    <dgm:cxn modelId="{8EB84F09-8AB4-4459-B861-37855E0F1408}" type="presOf" srcId="{A8845021-6B6C-49B2-823A-3CB08C9BF48A}" destId="{BF62614D-D604-4811-B225-690A2642CAA5}" srcOrd="0" destOrd="0" presId="urn:microsoft.com/office/officeart/2005/8/layout/pyramid2"/>
    <dgm:cxn modelId="{CFDF22F0-3FA6-4251-8286-0B32BA2A3F84}" srcId="{06D088B5-5C74-4D5F-B6A5-4A09382149FC}" destId="{E269A045-7ABD-4E8E-9237-5483515FC0A8}" srcOrd="2" destOrd="0" parTransId="{E43AD6B3-9CA0-4F4E-835B-6F097D3525D4}" sibTransId="{79530423-F99B-4995-9ECC-48F7D1D97A41}"/>
    <dgm:cxn modelId="{DC51E510-BF7A-4C0D-B039-2A6CBADA1EAC}" srcId="{06D088B5-5C74-4D5F-B6A5-4A09382149FC}" destId="{88E3A658-F313-4074-8A33-3F0CCD6FE362}" srcOrd="1" destOrd="0" parTransId="{C628E17D-19DB-44A9-8875-517B4BFCDAB2}" sibTransId="{5B3823D1-AA6C-4BF5-AF10-3B80BED46AE1}"/>
    <dgm:cxn modelId="{F79A88EA-2DB6-491D-8FF2-1593A6600A52}" type="presOf" srcId="{2E2FB789-42F8-495C-AA75-6BF4A674700C}" destId="{C87D8469-5ABD-4ED2-B8E1-75613D431084}" srcOrd="0" destOrd="0" presId="urn:microsoft.com/office/officeart/2005/8/layout/pyramid2"/>
    <dgm:cxn modelId="{63FFB9A4-68F0-4716-915D-256DF8F04F13}" type="presOf" srcId="{E269A045-7ABD-4E8E-9237-5483515FC0A8}" destId="{5E67C6F4-B512-460E-8105-7991AEF9298A}" srcOrd="0" destOrd="0" presId="urn:microsoft.com/office/officeart/2005/8/layout/pyramid2"/>
    <dgm:cxn modelId="{FBF16E04-D20C-4106-9EDD-E985D21F9B0B}" srcId="{06D088B5-5C74-4D5F-B6A5-4A09382149FC}" destId="{A8845021-6B6C-49B2-823A-3CB08C9BF48A}" srcOrd="0" destOrd="0" parTransId="{6C459631-0502-43D7-A5D1-19853FB30F93}" sibTransId="{22121F95-D198-4229-AA4C-08A29C88C77F}"/>
    <dgm:cxn modelId="{6B6C492E-3D4F-46C4-9B28-069DF6D07709}" type="presOf" srcId="{06D088B5-5C74-4D5F-B6A5-4A09382149FC}" destId="{7EF04DE0-0235-406C-B754-1B8C415986A6}" srcOrd="0" destOrd="0" presId="urn:microsoft.com/office/officeart/2005/8/layout/pyramid2"/>
    <dgm:cxn modelId="{D3BEC97C-954B-40CE-BB1E-30277B750182}" type="presOf" srcId="{88E3A658-F313-4074-8A33-3F0CCD6FE362}" destId="{D3135B0F-A25B-48B9-8D39-D01BF97C29C3}" srcOrd="0" destOrd="0" presId="urn:microsoft.com/office/officeart/2005/8/layout/pyramid2"/>
    <dgm:cxn modelId="{CE965F22-EBB4-4CFD-A186-F86A63FA62B9}" type="presParOf" srcId="{7EF04DE0-0235-406C-B754-1B8C415986A6}" destId="{3F0201A1-D0B2-49E5-B524-E8C7AEB0B5FB}" srcOrd="0" destOrd="0" presId="urn:microsoft.com/office/officeart/2005/8/layout/pyramid2"/>
    <dgm:cxn modelId="{0715D0E3-F4DF-4A97-809C-EF1459C70C69}" type="presParOf" srcId="{7EF04DE0-0235-406C-B754-1B8C415986A6}" destId="{5B720658-CD35-4F30-85BE-C9A3DFDE5B9E}" srcOrd="1" destOrd="0" presId="urn:microsoft.com/office/officeart/2005/8/layout/pyramid2"/>
    <dgm:cxn modelId="{2E1DEC47-53F8-4195-80B4-6F0138EA284D}" type="presParOf" srcId="{5B720658-CD35-4F30-85BE-C9A3DFDE5B9E}" destId="{BF62614D-D604-4811-B225-690A2642CAA5}" srcOrd="0" destOrd="0" presId="urn:microsoft.com/office/officeart/2005/8/layout/pyramid2"/>
    <dgm:cxn modelId="{EE2EA37B-140F-48FF-A3B1-53866F435326}" type="presParOf" srcId="{5B720658-CD35-4F30-85BE-C9A3DFDE5B9E}" destId="{8A18120F-A479-44F3-BA25-C21128BD8C31}" srcOrd="1" destOrd="0" presId="urn:microsoft.com/office/officeart/2005/8/layout/pyramid2"/>
    <dgm:cxn modelId="{52E34425-B2A7-4DFA-B50B-287E386595C9}" type="presParOf" srcId="{5B720658-CD35-4F30-85BE-C9A3DFDE5B9E}" destId="{D3135B0F-A25B-48B9-8D39-D01BF97C29C3}" srcOrd="2" destOrd="0" presId="urn:microsoft.com/office/officeart/2005/8/layout/pyramid2"/>
    <dgm:cxn modelId="{2332A939-B2D9-436A-804D-F5E92FBACFF6}" type="presParOf" srcId="{5B720658-CD35-4F30-85BE-C9A3DFDE5B9E}" destId="{923EA331-4B73-413A-81C8-CED01B58D721}" srcOrd="3" destOrd="0" presId="urn:microsoft.com/office/officeart/2005/8/layout/pyramid2"/>
    <dgm:cxn modelId="{9D622C72-2A1D-4F56-9617-1BC6F87607A8}" type="presParOf" srcId="{5B720658-CD35-4F30-85BE-C9A3DFDE5B9E}" destId="{5E67C6F4-B512-460E-8105-7991AEF9298A}" srcOrd="4" destOrd="0" presId="urn:microsoft.com/office/officeart/2005/8/layout/pyramid2"/>
    <dgm:cxn modelId="{26CBB0CC-48BE-4524-8CF9-EE0AF3B43635}" type="presParOf" srcId="{5B720658-CD35-4F30-85BE-C9A3DFDE5B9E}" destId="{7D17B07C-AF8A-40FA-BFA3-200209A626E8}" srcOrd="5" destOrd="0" presId="urn:microsoft.com/office/officeart/2005/8/layout/pyramid2"/>
    <dgm:cxn modelId="{BABCA0A7-94CF-4591-82CD-C2BD87E02972}" type="presParOf" srcId="{5B720658-CD35-4F30-85BE-C9A3DFDE5B9E}" destId="{C87D8469-5ABD-4ED2-B8E1-75613D431084}" srcOrd="6" destOrd="0" presId="urn:microsoft.com/office/officeart/2005/8/layout/pyramid2"/>
    <dgm:cxn modelId="{ED9E20EB-A8F5-44AD-8631-2FC3EF5647DA}" type="presParOf" srcId="{5B720658-CD35-4F30-85BE-C9A3DFDE5B9E}" destId="{0085495C-F944-4702-BB87-C17261B357CD}" srcOrd="7" destOrd="0" presId="urn:microsoft.com/office/officeart/2005/8/layout/pyramid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C6284A5A-526D-4EAC-894C-829BB619194A}" type="doc">
      <dgm:prSet loTypeId="urn:microsoft.com/office/officeart/2005/8/layout/vList2" loCatId="list" qsTypeId="urn:microsoft.com/office/officeart/2005/8/quickstyle/simple5" qsCatId="simple" csTypeId="urn:microsoft.com/office/officeart/2005/8/colors/accent1_2" csCatId="accent1"/>
      <dgm:spPr/>
      <dgm:t>
        <a:bodyPr/>
        <a:lstStyle/>
        <a:p>
          <a:endParaRPr lang="nl-NL"/>
        </a:p>
      </dgm:t>
    </dgm:pt>
    <dgm:pt modelId="{9A35062E-2FF1-4ABF-A23C-4D3B2D3AB0BA}">
      <dgm:prSet/>
      <dgm:spPr/>
      <dgm:t>
        <a:bodyPr/>
        <a:lstStyle/>
        <a:p>
          <a:pPr rtl="0"/>
          <a:r>
            <a:rPr lang="nl-NL" dirty="0" smtClean="0"/>
            <a:t>Argumenten vóór</a:t>
          </a:r>
          <a:endParaRPr lang="nl-NL" dirty="0"/>
        </a:p>
      </dgm:t>
    </dgm:pt>
    <dgm:pt modelId="{AEF58145-7361-4F53-B1A4-59E46CDE552C}" type="parTrans" cxnId="{29991430-3395-4E6D-8CDF-68F2E131439E}">
      <dgm:prSet/>
      <dgm:spPr/>
      <dgm:t>
        <a:bodyPr/>
        <a:lstStyle/>
        <a:p>
          <a:endParaRPr lang="nl-NL"/>
        </a:p>
      </dgm:t>
    </dgm:pt>
    <dgm:pt modelId="{BD5F72BD-642C-4801-833C-CD288FD78039}" type="sibTrans" cxnId="{29991430-3395-4E6D-8CDF-68F2E131439E}">
      <dgm:prSet/>
      <dgm:spPr/>
      <dgm:t>
        <a:bodyPr/>
        <a:lstStyle/>
        <a:p>
          <a:endParaRPr lang="nl-NL"/>
        </a:p>
      </dgm:t>
    </dgm:pt>
    <dgm:pt modelId="{FFB4DF20-1845-4353-849D-9A7D88AFD0EC}" type="pres">
      <dgm:prSet presAssocID="{C6284A5A-526D-4EAC-894C-829BB619194A}" presName="linear" presStyleCnt="0">
        <dgm:presLayoutVars>
          <dgm:animLvl val="lvl"/>
          <dgm:resizeHandles val="exact"/>
        </dgm:presLayoutVars>
      </dgm:prSet>
      <dgm:spPr/>
      <dgm:t>
        <a:bodyPr/>
        <a:lstStyle/>
        <a:p>
          <a:endParaRPr lang="nl-NL"/>
        </a:p>
      </dgm:t>
    </dgm:pt>
    <dgm:pt modelId="{B6C2C8D6-757F-4A52-96C8-454B68FC8987}" type="pres">
      <dgm:prSet presAssocID="{9A35062E-2FF1-4ABF-A23C-4D3B2D3AB0BA}" presName="parentText" presStyleLbl="node1" presStyleIdx="0" presStyleCnt="1">
        <dgm:presLayoutVars>
          <dgm:chMax val="0"/>
          <dgm:bulletEnabled val="1"/>
        </dgm:presLayoutVars>
      </dgm:prSet>
      <dgm:spPr/>
      <dgm:t>
        <a:bodyPr/>
        <a:lstStyle/>
        <a:p>
          <a:endParaRPr lang="nl-NL"/>
        </a:p>
      </dgm:t>
    </dgm:pt>
  </dgm:ptLst>
  <dgm:cxnLst>
    <dgm:cxn modelId="{383283CA-4B9A-4300-A0C2-F29403017400}" type="presOf" srcId="{9A35062E-2FF1-4ABF-A23C-4D3B2D3AB0BA}" destId="{B6C2C8D6-757F-4A52-96C8-454B68FC8987}" srcOrd="0" destOrd="0" presId="urn:microsoft.com/office/officeart/2005/8/layout/vList2"/>
    <dgm:cxn modelId="{F65FF8E2-C047-4526-9A44-4E8479E8CFC6}" type="presOf" srcId="{C6284A5A-526D-4EAC-894C-829BB619194A}" destId="{FFB4DF20-1845-4353-849D-9A7D88AFD0EC}" srcOrd="0" destOrd="0" presId="urn:microsoft.com/office/officeart/2005/8/layout/vList2"/>
    <dgm:cxn modelId="{29991430-3395-4E6D-8CDF-68F2E131439E}" srcId="{C6284A5A-526D-4EAC-894C-829BB619194A}" destId="{9A35062E-2FF1-4ABF-A23C-4D3B2D3AB0BA}" srcOrd="0" destOrd="0" parTransId="{AEF58145-7361-4F53-B1A4-59E46CDE552C}" sibTransId="{BD5F72BD-642C-4801-833C-CD288FD78039}"/>
    <dgm:cxn modelId="{020AE822-F8FD-4FAE-8435-0E8EF6FB666D}" type="presParOf" srcId="{FFB4DF20-1845-4353-849D-9A7D88AFD0EC}" destId="{B6C2C8D6-757F-4A52-96C8-454B68FC8987}" srcOrd="0"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FBEA9B90-09E5-48ED-8400-EC394695B664}" type="doc">
      <dgm:prSet loTypeId="urn:microsoft.com/office/officeart/2005/8/layout/vList2" loCatId="list" qsTypeId="urn:microsoft.com/office/officeart/2005/8/quickstyle/simple5" qsCatId="simple" csTypeId="urn:microsoft.com/office/officeart/2005/8/colors/accent1_2" csCatId="accent1"/>
      <dgm:spPr/>
      <dgm:t>
        <a:bodyPr/>
        <a:lstStyle/>
        <a:p>
          <a:endParaRPr lang="nl-NL"/>
        </a:p>
      </dgm:t>
    </dgm:pt>
    <dgm:pt modelId="{773C1871-232E-40E0-9070-9D2474712FD3}">
      <dgm:prSet/>
      <dgm:spPr/>
      <dgm:t>
        <a:bodyPr/>
        <a:lstStyle/>
        <a:p>
          <a:pPr algn="ctr" rtl="0"/>
          <a:r>
            <a:rPr lang="nl-NL" dirty="0" smtClean="0"/>
            <a:t>Theorie van de ‘RNA-wereld’ II</a:t>
          </a:r>
          <a:endParaRPr lang="nl-NL" dirty="0"/>
        </a:p>
      </dgm:t>
    </dgm:pt>
    <dgm:pt modelId="{F95AD45A-5E31-476C-8266-0CF14D966D52}" type="parTrans" cxnId="{7D78D86C-1EE5-46F3-8C67-9DBC84151E91}">
      <dgm:prSet/>
      <dgm:spPr/>
      <dgm:t>
        <a:bodyPr/>
        <a:lstStyle/>
        <a:p>
          <a:endParaRPr lang="nl-NL"/>
        </a:p>
      </dgm:t>
    </dgm:pt>
    <dgm:pt modelId="{5ED2BAC7-3716-4378-AE14-E80D42D6D395}" type="sibTrans" cxnId="{7D78D86C-1EE5-46F3-8C67-9DBC84151E91}">
      <dgm:prSet/>
      <dgm:spPr/>
      <dgm:t>
        <a:bodyPr/>
        <a:lstStyle/>
        <a:p>
          <a:endParaRPr lang="nl-NL"/>
        </a:p>
      </dgm:t>
    </dgm:pt>
    <dgm:pt modelId="{B2145BF8-0E3C-4697-8401-605749A7C7BA}" type="pres">
      <dgm:prSet presAssocID="{FBEA9B90-09E5-48ED-8400-EC394695B664}" presName="linear" presStyleCnt="0">
        <dgm:presLayoutVars>
          <dgm:animLvl val="lvl"/>
          <dgm:resizeHandles val="exact"/>
        </dgm:presLayoutVars>
      </dgm:prSet>
      <dgm:spPr/>
      <dgm:t>
        <a:bodyPr/>
        <a:lstStyle/>
        <a:p>
          <a:endParaRPr lang="nl-NL"/>
        </a:p>
      </dgm:t>
    </dgm:pt>
    <dgm:pt modelId="{4DBFB8A8-B6BC-498B-BD11-9C421D79E6E0}" type="pres">
      <dgm:prSet presAssocID="{773C1871-232E-40E0-9070-9D2474712FD3}" presName="parentText" presStyleLbl="node1" presStyleIdx="0" presStyleCnt="1">
        <dgm:presLayoutVars>
          <dgm:chMax val="0"/>
          <dgm:bulletEnabled val="1"/>
        </dgm:presLayoutVars>
      </dgm:prSet>
      <dgm:spPr/>
      <dgm:t>
        <a:bodyPr/>
        <a:lstStyle/>
        <a:p>
          <a:endParaRPr lang="nl-NL"/>
        </a:p>
      </dgm:t>
    </dgm:pt>
  </dgm:ptLst>
  <dgm:cxnLst>
    <dgm:cxn modelId="{7D78D86C-1EE5-46F3-8C67-9DBC84151E91}" srcId="{FBEA9B90-09E5-48ED-8400-EC394695B664}" destId="{773C1871-232E-40E0-9070-9D2474712FD3}" srcOrd="0" destOrd="0" parTransId="{F95AD45A-5E31-476C-8266-0CF14D966D52}" sibTransId="{5ED2BAC7-3716-4378-AE14-E80D42D6D395}"/>
    <dgm:cxn modelId="{EB70E14C-3A89-47AB-AF3D-CEF3D90F63E9}" type="presOf" srcId="{773C1871-232E-40E0-9070-9D2474712FD3}" destId="{4DBFB8A8-B6BC-498B-BD11-9C421D79E6E0}" srcOrd="0" destOrd="0" presId="urn:microsoft.com/office/officeart/2005/8/layout/vList2"/>
    <dgm:cxn modelId="{21610ACA-B8A4-42B8-94FF-9F14A2C445CE}" type="presOf" srcId="{FBEA9B90-09E5-48ED-8400-EC394695B664}" destId="{B2145BF8-0E3C-4697-8401-605749A7C7BA}" srcOrd="0" destOrd="0" presId="urn:microsoft.com/office/officeart/2005/8/layout/vList2"/>
    <dgm:cxn modelId="{89C51F62-8789-43A7-84D5-3A0BD857273C}" type="presParOf" srcId="{B2145BF8-0E3C-4697-8401-605749A7C7BA}" destId="{4DBFB8A8-B6BC-498B-BD11-9C421D79E6E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E175AA90-7B01-4E3F-B2C6-895EA4CBD62B}" type="doc">
      <dgm:prSet loTypeId="urn:microsoft.com/office/officeart/2005/8/layout/vList3" loCatId="list" qsTypeId="urn:microsoft.com/office/officeart/2005/8/quickstyle/simple5" qsCatId="simple" csTypeId="urn:microsoft.com/office/officeart/2005/8/colors/colorful2" csCatId="colorful" phldr="1"/>
      <dgm:spPr/>
      <dgm:t>
        <a:bodyPr/>
        <a:lstStyle/>
        <a:p>
          <a:endParaRPr lang="nl-NL"/>
        </a:p>
      </dgm:t>
    </dgm:pt>
    <dgm:pt modelId="{637587A2-0917-41EA-BCD4-9FD0356F20A2}">
      <dgm:prSet/>
      <dgm:spPr/>
      <dgm:t>
        <a:bodyPr/>
        <a:lstStyle/>
        <a:p>
          <a:pPr rtl="0"/>
          <a:r>
            <a:rPr lang="nl-NL" dirty="0" smtClean="0"/>
            <a:t>RNA is zeer instabiel</a:t>
          </a:r>
          <a:endParaRPr lang="nl-NL" dirty="0"/>
        </a:p>
      </dgm:t>
    </dgm:pt>
    <dgm:pt modelId="{E91F2D0B-4F5E-4708-8ADD-73C5F35A6083}" type="parTrans" cxnId="{87199E3E-36BC-4438-9741-CDF7286354BF}">
      <dgm:prSet/>
      <dgm:spPr/>
      <dgm:t>
        <a:bodyPr/>
        <a:lstStyle/>
        <a:p>
          <a:endParaRPr lang="nl-NL"/>
        </a:p>
      </dgm:t>
    </dgm:pt>
    <dgm:pt modelId="{5178C545-D566-4A55-BCC3-11C8A05861B0}" type="sibTrans" cxnId="{87199E3E-36BC-4438-9741-CDF7286354BF}">
      <dgm:prSet/>
      <dgm:spPr/>
      <dgm:t>
        <a:bodyPr/>
        <a:lstStyle/>
        <a:p>
          <a:endParaRPr lang="nl-NL"/>
        </a:p>
      </dgm:t>
    </dgm:pt>
    <dgm:pt modelId="{9F705AF1-440C-47A0-BFF0-1BFB5852F766}">
      <dgm:prSet/>
      <dgm:spPr/>
      <dgm:t>
        <a:bodyPr/>
        <a:lstStyle/>
        <a:p>
          <a:pPr rtl="0"/>
          <a:r>
            <a:rPr lang="nl-NL" smtClean="0"/>
            <a:t>De coderende stoffen zijn alleen houdbaar bij ongeveer 0° C</a:t>
          </a:r>
          <a:endParaRPr lang="nl-NL"/>
        </a:p>
      </dgm:t>
    </dgm:pt>
    <dgm:pt modelId="{6376C417-F64E-40F8-8F33-2B59483E1A9C}" type="parTrans" cxnId="{ED429810-018D-4DEA-8E7E-893EB437F219}">
      <dgm:prSet/>
      <dgm:spPr/>
      <dgm:t>
        <a:bodyPr/>
        <a:lstStyle/>
        <a:p>
          <a:endParaRPr lang="nl-NL"/>
        </a:p>
      </dgm:t>
    </dgm:pt>
    <dgm:pt modelId="{281FCBC8-C645-49DD-A419-6B6FB63E4871}" type="sibTrans" cxnId="{ED429810-018D-4DEA-8E7E-893EB437F219}">
      <dgm:prSet/>
      <dgm:spPr/>
      <dgm:t>
        <a:bodyPr/>
        <a:lstStyle/>
        <a:p>
          <a:endParaRPr lang="nl-NL"/>
        </a:p>
      </dgm:t>
    </dgm:pt>
    <dgm:pt modelId="{0BA3612A-DCA5-44CA-87A4-E850251E9689}">
      <dgm:prSet/>
      <dgm:spPr/>
      <dgm:t>
        <a:bodyPr/>
        <a:lstStyle/>
        <a:p>
          <a:pPr rtl="0"/>
          <a:r>
            <a:rPr lang="nl-NL" smtClean="0"/>
            <a:t>De processen zijn alleen in het laboratorium uitvoerbaar.</a:t>
          </a:r>
          <a:endParaRPr lang="nl-NL"/>
        </a:p>
      </dgm:t>
    </dgm:pt>
    <dgm:pt modelId="{A0B1923F-6F23-43A6-97B4-51F2290AEB1F}" type="parTrans" cxnId="{E9BFC9CD-C94C-43CF-8C92-C0987A2D5014}">
      <dgm:prSet/>
      <dgm:spPr/>
      <dgm:t>
        <a:bodyPr/>
        <a:lstStyle/>
        <a:p>
          <a:endParaRPr lang="nl-NL"/>
        </a:p>
      </dgm:t>
    </dgm:pt>
    <dgm:pt modelId="{8B5B4B70-D9E8-4CF3-8F8B-53A9BD603A34}" type="sibTrans" cxnId="{E9BFC9CD-C94C-43CF-8C92-C0987A2D5014}">
      <dgm:prSet/>
      <dgm:spPr/>
      <dgm:t>
        <a:bodyPr/>
        <a:lstStyle/>
        <a:p>
          <a:endParaRPr lang="nl-NL"/>
        </a:p>
      </dgm:t>
    </dgm:pt>
    <dgm:pt modelId="{0B2B05A1-482E-4534-A058-683E09F6CEB2}" type="pres">
      <dgm:prSet presAssocID="{E175AA90-7B01-4E3F-B2C6-895EA4CBD62B}" presName="linearFlow" presStyleCnt="0">
        <dgm:presLayoutVars>
          <dgm:dir/>
          <dgm:resizeHandles val="exact"/>
        </dgm:presLayoutVars>
      </dgm:prSet>
      <dgm:spPr/>
      <dgm:t>
        <a:bodyPr/>
        <a:lstStyle/>
        <a:p>
          <a:endParaRPr lang="nl-NL"/>
        </a:p>
      </dgm:t>
    </dgm:pt>
    <dgm:pt modelId="{D7BB91A4-7825-47CC-826F-E7D7CBAFEE0A}" type="pres">
      <dgm:prSet presAssocID="{637587A2-0917-41EA-BCD4-9FD0356F20A2}" presName="composite" presStyleCnt="0"/>
      <dgm:spPr/>
    </dgm:pt>
    <dgm:pt modelId="{9348A2E8-4F09-4844-B691-968EC218CBFB}" type="pres">
      <dgm:prSet presAssocID="{637587A2-0917-41EA-BCD4-9FD0356F20A2}" presName="imgShp" presStyleLbl="fgImgPlace1" presStyleIdx="0" presStyleCnt="3"/>
      <dgm:spPr>
        <a:blipFill rotWithShape="1">
          <a:blip xmlns:r="http://schemas.openxmlformats.org/officeDocument/2006/relationships" r:embed="rId1"/>
          <a:stretch>
            <a:fillRect/>
          </a:stretch>
        </a:blipFill>
      </dgm:spPr>
      <dgm:t>
        <a:bodyPr/>
        <a:lstStyle/>
        <a:p>
          <a:endParaRPr lang="nl-NL"/>
        </a:p>
      </dgm:t>
    </dgm:pt>
    <dgm:pt modelId="{03A4EDDF-050A-43D5-80CF-9A201E67E0F8}" type="pres">
      <dgm:prSet presAssocID="{637587A2-0917-41EA-BCD4-9FD0356F20A2}" presName="txShp" presStyleLbl="node1" presStyleIdx="0" presStyleCnt="3">
        <dgm:presLayoutVars>
          <dgm:bulletEnabled val="1"/>
        </dgm:presLayoutVars>
      </dgm:prSet>
      <dgm:spPr/>
      <dgm:t>
        <a:bodyPr/>
        <a:lstStyle/>
        <a:p>
          <a:endParaRPr lang="nl-NL"/>
        </a:p>
      </dgm:t>
    </dgm:pt>
    <dgm:pt modelId="{9D47EE55-AF57-49B1-8054-831BC49269EC}" type="pres">
      <dgm:prSet presAssocID="{5178C545-D566-4A55-BCC3-11C8A05861B0}" presName="spacing" presStyleCnt="0"/>
      <dgm:spPr/>
    </dgm:pt>
    <dgm:pt modelId="{2E41B0F7-B618-40EF-BE86-F3EA349F2615}" type="pres">
      <dgm:prSet presAssocID="{9F705AF1-440C-47A0-BFF0-1BFB5852F766}" presName="composite" presStyleCnt="0"/>
      <dgm:spPr/>
    </dgm:pt>
    <dgm:pt modelId="{7D395B70-6770-43BF-8846-52549E8E26DC}" type="pres">
      <dgm:prSet presAssocID="{9F705AF1-440C-47A0-BFF0-1BFB5852F766}" presName="imgShp" presStyleLbl="fgImgPlace1" presStyleIdx="1" presStyleCnt="3"/>
      <dgm:spPr>
        <a:blipFill rotWithShape="1">
          <a:blip xmlns:r="http://schemas.openxmlformats.org/officeDocument/2006/relationships" r:embed="rId2"/>
          <a:stretch>
            <a:fillRect/>
          </a:stretch>
        </a:blipFill>
      </dgm:spPr>
      <dgm:t>
        <a:bodyPr/>
        <a:lstStyle/>
        <a:p>
          <a:endParaRPr lang="nl-NL"/>
        </a:p>
      </dgm:t>
    </dgm:pt>
    <dgm:pt modelId="{7E30996C-2F84-441A-943A-D2241A26F654}" type="pres">
      <dgm:prSet presAssocID="{9F705AF1-440C-47A0-BFF0-1BFB5852F766}" presName="txShp" presStyleLbl="node1" presStyleIdx="1" presStyleCnt="3">
        <dgm:presLayoutVars>
          <dgm:bulletEnabled val="1"/>
        </dgm:presLayoutVars>
      </dgm:prSet>
      <dgm:spPr/>
      <dgm:t>
        <a:bodyPr/>
        <a:lstStyle/>
        <a:p>
          <a:endParaRPr lang="nl-NL"/>
        </a:p>
      </dgm:t>
    </dgm:pt>
    <dgm:pt modelId="{79B22A35-B5A8-4C6D-8006-5AABAB927464}" type="pres">
      <dgm:prSet presAssocID="{281FCBC8-C645-49DD-A419-6B6FB63E4871}" presName="spacing" presStyleCnt="0"/>
      <dgm:spPr/>
    </dgm:pt>
    <dgm:pt modelId="{BC7B59DB-D2CD-4946-B952-4A990FAA3319}" type="pres">
      <dgm:prSet presAssocID="{0BA3612A-DCA5-44CA-87A4-E850251E9689}" presName="composite" presStyleCnt="0"/>
      <dgm:spPr/>
    </dgm:pt>
    <dgm:pt modelId="{E9722B7C-8045-42D6-961B-53FE75E43CDB}" type="pres">
      <dgm:prSet presAssocID="{0BA3612A-DCA5-44CA-87A4-E850251E9689}" presName="imgShp" presStyleLbl="fgImgPlace1" presStyleIdx="2" presStyleCnt="3"/>
      <dgm:spPr>
        <a:blipFill rotWithShape="1">
          <a:blip xmlns:r="http://schemas.openxmlformats.org/officeDocument/2006/relationships" r:embed="rId3"/>
          <a:stretch>
            <a:fillRect/>
          </a:stretch>
        </a:blipFill>
      </dgm:spPr>
      <dgm:t>
        <a:bodyPr/>
        <a:lstStyle/>
        <a:p>
          <a:endParaRPr lang="nl-NL"/>
        </a:p>
      </dgm:t>
    </dgm:pt>
    <dgm:pt modelId="{BC8DAD4F-E52D-4449-BE68-4D1C8B7F3E6C}" type="pres">
      <dgm:prSet presAssocID="{0BA3612A-DCA5-44CA-87A4-E850251E9689}" presName="txShp" presStyleLbl="node1" presStyleIdx="2" presStyleCnt="3">
        <dgm:presLayoutVars>
          <dgm:bulletEnabled val="1"/>
        </dgm:presLayoutVars>
      </dgm:prSet>
      <dgm:spPr/>
      <dgm:t>
        <a:bodyPr/>
        <a:lstStyle/>
        <a:p>
          <a:endParaRPr lang="nl-NL"/>
        </a:p>
      </dgm:t>
    </dgm:pt>
  </dgm:ptLst>
  <dgm:cxnLst>
    <dgm:cxn modelId="{DE5CF32C-5557-40B0-88D0-E7E78200594A}" type="presOf" srcId="{0BA3612A-DCA5-44CA-87A4-E850251E9689}" destId="{BC8DAD4F-E52D-4449-BE68-4D1C8B7F3E6C}" srcOrd="0" destOrd="0" presId="urn:microsoft.com/office/officeart/2005/8/layout/vList3"/>
    <dgm:cxn modelId="{1ED6C6D7-08EA-4491-B8D4-94F1F1BC21D8}" type="presOf" srcId="{9F705AF1-440C-47A0-BFF0-1BFB5852F766}" destId="{7E30996C-2F84-441A-943A-D2241A26F654}" srcOrd="0" destOrd="0" presId="urn:microsoft.com/office/officeart/2005/8/layout/vList3"/>
    <dgm:cxn modelId="{87199E3E-36BC-4438-9741-CDF7286354BF}" srcId="{E175AA90-7B01-4E3F-B2C6-895EA4CBD62B}" destId="{637587A2-0917-41EA-BCD4-9FD0356F20A2}" srcOrd="0" destOrd="0" parTransId="{E91F2D0B-4F5E-4708-8ADD-73C5F35A6083}" sibTransId="{5178C545-D566-4A55-BCC3-11C8A05861B0}"/>
    <dgm:cxn modelId="{ED429810-018D-4DEA-8E7E-893EB437F219}" srcId="{E175AA90-7B01-4E3F-B2C6-895EA4CBD62B}" destId="{9F705AF1-440C-47A0-BFF0-1BFB5852F766}" srcOrd="1" destOrd="0" parTransId="{6376C417-F64E-40F8-8F33-2B59483E1A9C}" sibTransId="{281FCBC8-C645-49DD-A419-6B6FB63E4871}"/>
    <dgm:cxn modelId="{0DAE1D50-0CA3-4292-A3DB-649B9D63F840}" type="presOf" srcId="{637587A2-0917-41EA-BCD4-9FD0356F20A2}" destId="{03A4EDDF-050A-43D5-80CF-9A201E67E0F8}" srcOrd="0" destOrd="0" presId="urn:microsoft.com/office/officeart/2005/8/layout/vList3"/>
    <dgm:cxn modelId="{E9BFC9CD-C94C-43CF-8C92-C0987A2D5014}" srcId="{E175AA90-7B01-4E3F-B2C6-895EA4CBD62B}" destId="{0BA3612A-DCA5-44CA-87A4-E850251E9689}" srcOrd="2" destOrd="0" parTransId="{A0B1923F-6F23-43A6-97B4-51F2290AEB1F}" sibTransId="{8B5B4B70-D9E8-4CF3-8F8B-53A9BD603A34}"/>
    <dgm:cxn modelId="{5446BB38-7E32-46F0-A4CB-7D22E17B3A32}" type="presOf" srcId="{E175AA90-7B01-4E3F-B2C6-895EA4CBD62B}" destId="{0B2B05A1-482E-4534-A058-683E09F6CEB2}" srcOrd="0" destOrd="0" presId="urn:microsoft.com/office/officeart/2005/8/layout/vList3"/>
    <dgm:cxn modelId="{E3DC1DE0-3A9E-469F-9D99-17487D0130E2}" type="presParOf" srcId="{0B2B05A1-482E-4534-A058-683E09F6CEB2}" destId="{D7BB91A4-7825-47CC-826F-E7D7CBAFEE0A}" srcOrd="0" destOrd="0" presId="urn:microsoft.com/office/officeart/2005/8/layout/vList3"/>
    <dgm:cxn modelId="{3DEDBF39-71D5-4986-9880-1F8CDA7BD272}" type="presParOf" srcId="{D7BB91A4-7825-47CC-826F-E7D7CBAFEE0A}" destId="{9348A2E8-4F09-4844-B691-968EC218CBFB}" srcOrd="0" destOrd="0" presId="urn:microsoft.com/office/officeart/2005/8/layout/vList3"/>
    <dgm:cxn modelId="{08C8430E-F19E-4640-9AD1-4E162792EDC3}" type="presParOf" srcId="{D7BB91A4-7825-47CC-826F-E7D7CBAFEE0A}" destId="{03A4EDDF-050A-43D5-80CF-9A201E67E0F8}" srcOrd="1" destOrd="0" presId="urn:microsoft.com/office/officeart/2005/8/layout/vList3"/>
    <dgm:cxn modelId="{F564A4D7-0900-455D-8678-61C8987CE0F3}" type="presParOf" srcId="{0B2B05A1-482E-4534-A058-683E09F6CEB2}" destId="{9D47EE55-AF57-49B1-8054-831BC49269EC}" srcOrd="1" destOrd="0" presId="urn:microsoft.com/office/officeart/2005/8/layout/vList3"/>
    <dgm:cxn modelId="{BE64FB0C-C136-4F0B-BBBA-24D94AE430EC}" type="presParOf" srcId="{0B2B05A1-482E-4534-A058-683E09F6CEB2}" destId="{2E41B0F7-B618-40EF-BE86-F3EA349F2615}" srcOrd="2" destOrd="0" presId="urn:microsoft.com/office/officeart/2005/8/layout/vList3"/>
    <dgm:cxn modelId="{2807135B-15B7-48ED-BB2B-E1F724D35208}" type="presParOf" srcId="{2E41B0F7-B618-40EF-BE86-F3EA349F2615}" destId="{7D395B70-6770-43BF-8846-52549E8E26DC}" srcOrd="0" destOrd="0" presId="urn:microsoft.com/office/officeart/2005/8/layout/vList3"/>
    <dgm:cxn modelId="{18DE0BCF-9B77-4013-9A4D-FE6B2BB63A3F}" type="presParOf" srcId="{2E41B0F7-B618-40EF-BE86-F3EA349F2615}" destId="{7E30996C-2F84-441A-943A-D2241A26F654}" srcOrd="1" destOrd="0" presId="urn:microsoft.com/office/officeart/2005/8/layout/vList3"/>
    <dgm:cxn modelId="{5F975BE8-FB4F-44BD-8C45-8C4F2F5213E8}" type="presParOf" srcId="{0B2B05A1-482E-4534-A058-683E09F6CEB2}" destId="{79B22A35-B5A8-4C6D-8006-5AABAB927464}" srcOrd="3" destOrd="0" presId="urn:microsoft.com/office/officeart/2005/8/layout/vList3"/>
    <dgm:cxn modelId="{D3160FDA-21B8-403D-A8E5-FE07234AF3A2}" type="presParOf" srcId="{0B2B05A1-482E-4534-A058-683E09F6CEB2}" destId="{BC7B59DB-D2CD-4946-B952-4A990FAA3319}" srcOrd="4" destOrd="0" presId="urn:microsoft.com/office/officeart/2005/8/layout/vList3"/>
    <dgm:cxn modelId="{0C5E2033-1CC6-4B7A-812B-B51082B3134F}" type="presParOf" srcId="{BC7B59DB-D2CD-4946-B952-4A990FAA3319}" destId="{E9722B7C-8045-42D6-961B-53FE75E43CDB}" srcOrd="0" destOrd="0" presId="urn:microsoft.com/office/officeart/2005/8/layout/vList3"/>
    <dgm:cxn modelId="{705B055E-7F08-41B7-AE5E-D0E528C88536}" type="presParOf" srcId="{BC7B59DB-D2CD-4946-B952-4A990FAA3319}" destId="{BC8DAD4F-E52D-4449-BE68-4D1C8B7F3E6C}" srcOrd="1" destOrd="0" presId="urn:microsoft.com/office/officeart/2005/8/layout/v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22DC9533-9DC7-4D80-9C8A-A542F5054897}" type="doc">
      <dgm:prSet loTypeId="urn:microsoft.com/office/officeart/2005/8/layout/vList2" loCatId="list" qsTypeId="urn:microsoft.com/office/officeart/2005/8/quickstyle/simple5" qsCatId="simple" csTypeId="urn:microsoft.com/office/officeart/2005/8/colors/accent1_2" csCatId="accent1"/>
      <dgm:spPr/>
      <dgm:t>
        <a:bodyPr/>
        <a:lstStyle/>
        <a:p>
          <a:endParaRPr lang="nl-NL"/>
        </a:p>
      </dgm:t>
    </dgm:pt>
    <dgm:pt modelId="{D05D02DC-9991-41E6-B5E8-8D8CC26E01CC}">
      <dgm:prSet custT="1"/>
      <dgm:spPr/>
      <dgm:t>
        <a:bodyPr/>
        <a:lstStyle/>
        <a:p>
          <a:pPr algn="ctr" rtl="0"/>
          <a:r>
            <a:rPr lang="nl-NL" sz="3200" dirty="0" smtClean="0"/>
            <a:t>Argumenten tegen</a:t>
          </a:r>
          <a:endParaRPr lang="nl-NL" sz="3200" dirty="0"/>
        </a:p>
      </dgm:t>
    </dgm:pt>
    <dgm:pt modelId="{361B6933-E6AC-45D0-98FE-BF2BE44D6799}" type="parTrans" cxnId="{B3DF49D7-A481-4460-9DEB-7ACEF188B40E}">
      <dgm:prSet/>
      <dgm:spPr/>
      <dgm:t>
        <a:bodyPr/>
        <a:lstStyle/>
        <a:p>
          <a:endParaRPr lang="nl-NL"/>
        </a:p>
      </dgm:t>
    </dgm:pt>
    <dgm:pt modelId="{FDBB7CFB-239E-4210-8850-D93FD375B525}" type="sibTrans" cxnId="{B3DF49D7-A481-4460-9DEB-7ACEF188B40E}">
      <dgm:prSet/>
      <dgm:spPr/>
      <dgm:t>
        <a:bodyPr/>
        <a:lstStyle/>
        <a:p>
          <a:endParaRPr lang="nl-NL"/>
        </a:p>
      </dgm:t>
    </dgm:pt>
    <dgm:pt modelId="{250CE570-AAFC-4E7C-B1A9-8B281C1ACD06}" type="pres">
      <dgm:prSet presAssocID="{22DC9533-9DC7-4D80-9C8A-A542F5054897}" presName="linear" presStyleCnt="0">
        <dgm:presLayoutVars>
          <dgm:animLvl val="lvl"/>
          <dgm:resizeHandles val="exact"/>
        </dgm:presLayoutVars>
      </dgm:prSet>
      <dgm:spPr/>
      <dgm:t>
        <a:bodyPr/>
        <a:lstStyle/>
        <a:p>
          <a:endParaRPr lang="nl-NL"/>
        </a:p>
      </dgm:t>
    </dgm:pt>
    <dgm:pt modelId="{042616FB-0B88-4E6D-A83E-F534895FCCE5}" type="pres">
      <dgm:prSet presAssocID="{D05D02DC-9991-41E6-B5E8-8D8CC26E01CC}" presName="parentText" presStyleLbl="node1" presStyleIdx="0" presStyleCnt="1" custLinFactNeighborX="-4052" custLinFactNeighborY="-37">
        <dgm:presLayoutVars>
          <dgm:chMax val="0"/>
          <dgm:bulletEnabled val="1"/>
        </dgm:presLayoutVars>
      </dgm:prSet>
      <dgm:spPr/>
      <dgm:t>
        <a:bodyPr/>
        <a:lstStyle/>
        <a:p>
          <a:endParaRPr lang="nl-NL"/>
        </a:p>
      </dgm:t>
    </dgm:pt>
  </dgm:ptLst>
  <dgm:cxnLst>
    <dgm:cxn modelId="{24A39350-2303-445E-8D11-1429D58A6994}" type="presOf" srcId="{D05D02DC-9991-41E6-B5E8-8D8CC26E01CC}" destId="{042616FB-0B88-4E6D-A83E-F534895FCCE5}" srcOrd="0" destOrd="0" presId="urn:microsoft.com/office/officeart/2005/8/layout/vList2"/>
    <dgm:cxn modelId="{B3DF49D7-A481-4460-9DEB-7ACEF188B40E}" srcId="{22DC9533-9DC7-4D80-9C8A-A542F5054897}" destId="{D05D02DC-9991-41E6-B5E8-8D8CC26E01CC}" srcOrd="0" destOrd="0" parTransId="{361B6933-E6AC-45D0-98FE-BF2BE44D6799}" sibTransId="{FDBB7CFB-239E-4210-8850-D93FD375B525}"/>
    <dgm:cxn modelId="{6C1657DB-36C5-406E-9EF7-70C41CB28536}" type="presOf" srcId="{22DC9533-9DC7-4D80-9C8A-A542F5054897}" destId="{250CE570-AAFC-4E7C-B1A9-8B281C1ACD06}" srcOrd="0" destOrd="0" presId="urn:microsoft.com/office/officeart/2005/8/layout/vList2"/>
    <dgm:cxn modelId="{03D89499-F7B2-4D26-9233-4DD5A58350B8}" type="presParOf" srcId="{250CE570-AAFC-4E7C-B1A9-8B281C1ACD06}" destId="{042616FB-0B88-4E6D-A83E-F534895FCCE5}" srcOrd="0"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741586D2-9152-43C6-8236-8AA5358A758C}"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nl-NL"/>
        </a:p>
      </dgm:t>
    </dgm:pt>
    <dgm:pt modelId="{9F3AB7F8-ABD5-42A7-A08A-ADE991101ED7}">
      <dgm:prSet/>
      <dgm:spPr/>
      <dgm:t>
        <a:bodyPr/>
        <a:lstStyle/>
        <a:p>
          <a:pPr algn="ctr" rtl="0"/>
          <a:r>
            <a:rPr lang="nl-NL" dirty="0" smtClean="0"/>
            <a:t>Theorie van de ‘lipidenwereld’ I</a:t>
          </a:r>
          <a:endParaRPr lang="nl-NL" dirty="0"/>
        </a:p>
      </dgm:t>
    </dgm:pt>
    <dgm:pt modelId="{868199DC-6D02-4FB1-8A18-0D075680E76A}" type="parTrans" cxnId="{0A97FF0C-EF1C-4BD8-8257-67B24A893B37}">
      <dgm:prSet/>
      <dgm:spPr/>
      <dgm:t>
        <a:bodyPr/>
        <a:lstStyle/>
        <a:p>
          <a:endParaRPr lang="nl-NL"/>
        </a:p>
      </dgm:t>
    </dgm:pt>
    <dgm:pt modelId="{3CBDB8AE-44CC-47B4-9A0A-08F82D712DE1}" type="sibTrans" cxnId="{0A97FF0C-EF1C-4BD8-8257-67B24A893B37}">
      <dgm:prSet/>
      <dgm:spPr/>
      <dgm:t>
        <a:bodyPr/>
        <a:lstStyle/>
        <a:p>
          <a:endParaRPr lang="nl-NL"/>
        </a:p>
      </dgm:t>
    </dgm:pt>
    <dgm:pt modelId="{7C93CCF4-AA9B-45AC-9126-A2734B4BAAE5}" type="pres">
      <dgm:prSet presAssocID="{741586D2-9152-43C6-8236-8AA5358A758C}" presName="linear" presStyleCnt="0">
        <dgm:presLayoutVars>
          <dgm:animLvl val="lvl"/>
          <dgm:resizeHandles val="exact"/>
        </dgm:presLayoutVars>
      </dgm:prSet>
      <dgm:spPr/>
      <dgm:t>
        <a:bodyPr/>
        <a:lstStyle/>
        <a:p>
          <a:endParaRPr lang="nl-NL"/>
        </a:p>
      </dgm:t>
    </dgm:pt>
    <dgm:pt modelId="{16CD4C0B-BCBD-43C7-920D-63022916D1B0}" type="pres">
      <dgm:prSet presAssocID="{9F3AB7F8-ABD5-42A7-A08A-ADE991101ED7}" presName="parentText" presStyleLbl="node1" presStyleIdx="0" presStyleCnt="1">
        <dgm:presLayoutVars>
          <dgm:chMax val="0"/>
          <dgm:bulletEnabled val="1"/>
        </dgm:presLayoutVars>
      </dgm:prSet>
      <dgm:spPr/>
      <dgm:t>
        <a:bodyPr/>
        <a:lstStyle/>
        <a:p>
          <a:endParaRPr lang="nl-NL"/>
        </a:p>
      </dgm:t>
    </dgm:pt>
  </dgm:ptLst>
  <dgm:cxnLst>
    <dgm:cxn modelId="{0A97FF0C-EF1C-4BD8-8257-67B24A893B37}" srcId="{741586D2-9152-43C6-8236-8AA5358A758C}" destId="{9F3AB7F8-ABD5-42A7-A08A-ADE991101ED7}" srcOrd="0" destOrd="0" parTransId="{868199DC-6D02-4FB1-8A18-0D075680E76A}" sibTransId="{3CBDB8AE-44CC-47B4-9A0A-08F82D712DE1}"/>
    <dgm:cxn modelId="{732ECDF0-04AB-42C1-9B11-305B94395A8D}" type="presOf" srcId="{9F3AB7F8-ABD5-42A7-A08A-ADE991101ED7}" destId="{16CD4C0B-BCBD-43C7-920D-63022916D1B0}" srcOrd="0" destOrd="0" presId="urn:microsoft.com/office/officeart/2005/8/layout/vList2"/>
    <dgm:cxn modelId="{5DB55F0E-6A78-467C-9FFD-A75FAC15359F}" type="presOf" srcId="{741586D2-9152-43C6-8236-8AA5358A758C}" destId="{7C93CCF4-AA9B-45AC-9126-A2734B4BAAE5}" srcOrd="0" destOrd="0" presId="urn:microsoft.com/office/officeart/2005/8/layout/vList2"/>
    <dgm:cxn modelId="{B58126B2-2918-46F1-ABAA-50AF8EBD0F06}" type="presParOf" srcId="{7C93CCF4-AA9B-45AC-9126-A2734B4BAAE5}" destId="{16CD4C0B-BCBD-43C7-920D-63022916D1B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57C1D4-3F27-4470-AF47-EB6661F32CE9}" type="doc">
      <dgm:prSet loTypeId="urn:microsoft.com/office/officeart/2005/8/layout/vList2" loCatId="list" qsTypeId="urn:microsoft.com/office/officeart/2005/8/quickstyle/simple5" qsCatId="simple" csTypeId="urn:microsoft.com/office/officeart/2005/8/colors/accent1_2" csCatId="accent1"/>
      <dgm:spPr/>
      <dgm:t>
        <a:bodyPr/>
        <a:lstStyle/>
        <a:p>
          <a:endParaRPr lang="nl-NL"/>
        </a:p>
      </dgm:t>
    </dgm:pt>
    <dgm:pt modelId="{C4E1722D-C7CC-40F9-8564-A9E4CFF8BB75}">
      <dgm:prSet/>
      <dgm:spPr/>
      <dgm:t>
        <a:bodyPr/>
        <a:lstStyle/>
        <a:p>
          <a:pPr rtl="0"/>
          <a:r>
            <a:rPr lang="nl-NL" dirty="0" smtClean="0"/>
            <a:t>Vragen over het ontstaan van leven</a:t>
          </a:r>
          <a:endParaRPr lang="nl-NL" dirty="0"/>
        </a:p>
      </dgm:t>
    </dgm:pt>
    <dgm:pt modelId="{7F48F04D-89DA-4655-8CFE-F78A9392CF78}" type="parTrans" cxnId="{20B00EC0-5387-4EE7-9642-3DBFAB662440}">
      <dgm:prSet/>
      <dgm:spPr/>
      <dgm:t>
        <a:bodyPr/>
        <a:lstStyle/>
        <a:p>
          <a:endParaRPr lang="nl-NL"/>
        </a:p>
      </dgm:t>
    </dgm:pt>
    <dgm:pt modelId="{B883C4AC-5BAA-42A0-A81C-5103399444C4}" type="sibTrans" cxnId="{20B00EC0-5387-4EE7-9642-3DBFAB662440}">
      <dgm:prSet/>
      <dgm:spPr/>
      <dgm:t>
        <a:bodyPr/>
        <a:lstStyle/>
        <a:p>
          <a:endParaRPr lang="nl-NL"/>
        </a:p>
      </dgm:t>
    </dgm:pt>
    <dgm:pt modelId="{FC0B4DB6-E457-4234-AC13-F1C718EF6BDD}" type="pres">
      <dgm:prSet presAssocID="{C857C1D4-3F27-4470-AF47-EB6661F32CE9}" presName="linear" presStyleCnt="0">
        <dgm:presLayoutVars>
          <dgm:animLvl val="lvl"/>
          <dgm:resizeHandles val="exact"/>
        </dgm:presLayoutVars>
      </dgm:prSet>
      <dgm:spPr/>
      <dgm:t>
        <a:bodyPr/>
        <a:lstStyle/>
        <a:p>
          <a:endParaRPr lang="nl-NL"/>
        </a:p>
      </dgm:t>
    </dgm:pt>
    <dgm:pt modelId="{88451708-F84C-4089-A492-971677467487}" type="pres">
      <dgm:prSet presAssocID="{C4E1722D-C7CC-40F9-8564-A9E4CFF8BB75}" presName="parentText" presStyleLbl="node1" presStyleIdx="0" presStyleCnt="1">
        <dgm:presLayoutVars>
          <dgm:chMax val="0"/>
          <dgm:bulletEnabled val="1"/>
        </dgm:presLayoutVars>
      </dgm:prSet>
      <dgm:spPr/>
      <dgm:t>
        <a:bodyPr/>
        <a:lstStyle/>
        <a:p>
          <a:endParaRPr lang="nl-NL"/>
        </a:p>
      </dgm:t>
    </dgm:pt>
  </dgm:ptLst>
  <dgm:cxnLst>
    <dgm:cxn modelId="{20B00EC0-5387-4EE7-9642-3DBFAB662440}" srcId="{C857C1D4-3F27-4470-AF47-EB6661F32CE9}" destId="{C4E1722D-C7CC-40F9-8564-A9E4CFF8BB75}" srcOrd="0" destOrd="0" parTransId="{7F48F04D-89DA-4655-8CFE-F78A9392CF78}" sibTransId="{B883C4AC-5BAA-42A0-A81C-5103399444C4}"/>
    <dgm:cxn modelId="{CBEBF026-5E0E-41DE-88FB-7D3AD5FCE3D6}" type="presOf" srcId="{C4E1722D-C7CC-40F9-8564-A9E4CFF8BB75}" destId="{88451708-F84C-4089-A492-971677467487}" srcOrd="0" destOrd="0" presId="urn:microsoft.com/office/officeart/2005/8/layout/vList2"/>
    <dgm:cxn modelId="{CD307810-2A13-447B-A409-4AD91EFBBA83}" type="presOf" srcId="{C857C1D4-3F27-4470-AF47-EB6661F32CE9}" destId="{FC0B4DB6-E457-4234-AC13-F1C718EF6BDD}" srcOrd="0" destOrd="0" presId="urn:microsoft.com/office/officeart/2005/8/layout/vList2"/>
    <dgm:cxn modelId="{63933941-0FE3-42A7-8541-4182ED644BB4}" type="presParOf" srcId="{FC0B4DB6-E457-4234-AC13-F1C718EF6BDD}" destId="{88451708-F84C-4089-A492-971677467487}"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F10E2959-1B8E-4CCB-8392-FC8F8B294C50}"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nl-NL"/>
        </a:p>
      </dgm:t>
    </dgm:pt>
    <dgm:pt modelId="{07041140-731A-4410-8958-AEEE3308AB78}">
      <dgm:prSet custT="1"/>
      <dgm:spPr/>
      <dgm:t>
        <a:bodyPr/>
        <a:lstStyle/>
        <a:p>
          <a:pPr rtl="0"/>
          <a:r>
            <a:rPr lang="nl-NL" sz="1800" b="1" dirty="0" smtClean="0"/>
            <a:t>Lipiden zijn vetten met: een geladen kant en een </a:t>
          </a:r>
          <a:r>
            <a:rPr lang="nl-NL" sz="1800" b="1" dirty="0" err="1" smtClean="0"/>
            <a:t>water-afstotende</a:t>
          </a:r>
          <a:r>
            <a:rPr lang="nl-NL" sz="1800" b="1" dirty="0" smtClean="0"/>
            <a:t> kant</a:t>
          </a:r>
          <a:endParaRPr lang="nl-NL" sz="1800" b="1" dirty="0"/>
        </a:p>
      </dgm:t>
    </dgm:pt>
    <dgm:pt modelId="{18095379-37F3-4BF3-8164-B925C435870B}" type="parTrans" cxnId="{C710C256-54E1-4659-8E9B-21703315016B}">
      <dgm:prSet/>
      <dgm:spPr/>
      <dgm:t>
        <a:bodyPr/>
        <a:lstStyle/>
        <a:p>
          <a:endParaRPr lang="nl-NL"/>
        </a:p>
      </dgm:t>
    </dgm:pt>
    <dgm:pt modelId="{A3391712-5D68-49D4-88FD-012C4F84B87E}" type="sibTrans" cxnId="{C710C256-54E1-4659-8E9B-21703315016B}">
      <dgm:prSet/>
      <dgm:spPr/>
      <dgm:t>
        <a:bodyPr/>
        <a:lstStyle/>
        <a:p>
          <a:endParaRPr lang="nl-NL"/>
        </a:p>
      </dgm:t>
    </dgm:pt>
    <dgm:pt modelId="{F2737252-9178-4CC8-800E-8B8B94AB2986}">
      <dgm:prSet custT="1"/>
      <dgm:spPr/>
      <dgm:t>
        <a:bodyPr/>
        <a:lstStyle/>
        <a:p>
          <a:pPr rtl="0"/>
          <a:r>
            <a:rPr lang="nl-NL" sz="1800" b="1" dirty="0" smtClean="0"/>
            <a:t>In water zoeken de </a:t>
          </a:r>
          <a:r>
            <a:rPr lang="nl-NL" sz="1800" b="1" dirty="0" err="1" smtClean="0"/>
            <a:t>water-afstotende</a:t>
          </a:r>
          <a:r>
            <a:rPr lang="nl-NL" sz="1800" b="1" dirty="0" smtClean="0"/>
            <a:t> kanten elkaar op</a:t>
          </a:r>
          <a:endParaRPr lang="nl-NL" sz="1800" b="1" dirty="0"/>
        </a:p>
      </dgm:t>
    </dgm:pt>
    <dgm:pt modelId="{CE191F4B-0982-4B4A-BBC2-A606B7355CA4}" type="parTrans" cxnId="{E9AF5339-E237-4475-AC09-2F1675707EDB}">
      <dgm:prSet/>
      <dgm:spPr/>
      <dgm:t>
        <a:bodyPr/>
        <a:lstStyle/>
        <a:p>
          <a:endParaRPr lang="nl-NL"/>
        </a:p>
      </dgm:t>
    </dgm:pt>
    <dgm:pt modelId="{8AFBFA9E-0417-4D88-A8A7-1E11C58920BF}" type="sibTrans" cxnId="{E9AF5339-E237-4475-AC09-2F1675707EDB}">
      <dgm:prSet/>
      <dgm:spPr/>
      <dgm:t>
        <a:bodyPr/>
        <a:lstStyle/>
        <a:p>
          <a:endParaRPr lang="nl-NL"/>
        </a:p>
      </dgm:t>
    </dgm:pt>
    <dgm:pt modelId="{FC0D9984-D42A-446E-9731-EAEDCAD55831}">
      <dgm:prSet custT="1"/>
      <dgm:spPr/>
      <dgm:t>
        <a:bodyPr/>
        <a:lstStyle/>
        <a:p>
          <a:pPr rtl="0"/>
          <a:r>
            <a:rPr lang="nl-NL" sz="1800" b="1" dirty="0" smtClean="0"/>
            <a:t>De geladen kanten steken in het water, de afstotende kanten naar elkaar</a:t>
          </a:r>
          <a:endParaRPr lang="nl-NL" sz="1800" b="1" dirty="0"/>
        </a:p>
      </dgm:t>
    </dgm:pt>
    <dgm:pt modelId="{AE234B1B-3B57-4FFF-B591-ABED9DCC0542}" type="parTrans" cxnId="{702308DC-4B86-415D-BDFC-59AF7124DB2B}">
      <dgm:prSet/>
      <dgm:spPr/>
      <dgm:t>
        <a:bodyPr/>
        <a:lstStyle/>
        <a:p>
          <a:endParaRPr lang="nl-NL"/>
        </a:p>
      </dgm:t>
    </dgm:pt>
    <dgm:pt modelId="{15019F39-2528-4219-AB41-82CBFA2165EA}" type="sibTrans" cxnId="{702308DC-4B86-415D-BDFC-59AF7124DB2B}">
      <dgm:prSet/>
      <dgm:spPr/>
      <dgm:t>
        <a:bodyPr/>
        <a:lstStyle/>
        <a:p>
          <a:endParaRPr lang="nl-NL"/>
        </a:p>
      </dgm:t>
    </dgm:pt>
    <dgm:pt modelId="{1D83ADCA-6AFB-484B-A2FD-5A60D7E68E4E}">
      <dgm:prSet custT="1"/>
      <dgm:spPr/>
      <dgm:t>
        <a:bodyPr/>
        <a:lstStyle/>
        <a:p>
          <a:pPr rtl="0"/>
          <a:r>
            <a:rPr lang="nl-NL" sz="1800" b="1" dirty="0" smtClean="0"/>
            <a:t>Er ontstaan spontaan bolletjes ter grootte van cellen met wanden van dubbele lipiden</a:t>
          </a:r>
          <a:endParaRPr lang="nl-NL" sz="1800" b="1" dirty="0"/>
        </a:p>
      </dgm:t>
    </dgm:pt>
    <dgm:pt modelId="{6B071E41-0236-444F-8419-1EDA46BBCFAA}" type="parTrans" cxnId="{2F9C5A51-153E-4DAD-81C6-A5BFEE7A6158}">
      <dgm:prSet/>
      <dgm:spPr/>
      <dgm:t>
        <a:bodyPr/>
        <a:lstStyle/>
        <a:p>
          <a:endParaRPr lang="nl-NL"/>
        </a:p>
      </dgm:t>
    </dgm:pt>
    <dgm:pt modelId="{B5F9551B-E5F3-40E4-BD70-C7A0D5421212}" type="sibTrans" cxnId="{2F9C5A51-153E-4DAD-81C6-A5BFEE7A6158}">
      <dgm:prSet/>
      <dgm:spPr/>
      <dgm:t>
        <a:bodyPr/>
        <a:lstStyle/>
        <a:p>
          <a:endParaRPr lang="nl-NL"/>
        </a:p>
      </dgm:t>
    </dgm:pt>
    <dgm:pt modelId="{7A2D1B64-8B36-40B5-BB7F-C93B872F735E}">
      <dgm:prSet custT="1"/>
      <dgm:spPr/>
      <dgm:t>
        <a:bodyPr/>
        <a:lstStyle/>
        <a:p>
          <a:pPr rtl="0"/>
          <a:r>
            <a:rPr lang="nl-NL" sz="1800" b="1" dirty="0" smtClean="0"/>
            <a:t>Onze celmembranen zijn precies zo opgebouwd</a:t>
          </a:r>
          <a:endParaRPr lang="nl-NL" sz="1800" b="1" dirty="0"/>
        </a:p>
      </dgm:t>
    </dgm:pt>
    <dgm:pt modelId="{AAD04349-992F-441A-A4C3-EEBAD4C4427B}" type="parTrans" cxnId="{B6CB9E02-B387-43B6-9E4C-8320E423475A}">
      <dgm:prSet/>
      <dgm:spPr/>
      <dgm:t>
        <a:bodyPr/>
        <a:lstStyle/>
        <a:p>
          <a:endParaRPr lang="nl-NL"/>
        </a:p>
      </dgm:t>
    </dgm:pt>
    <dgm:pt modelId="{C8433ACA-AC29-451F-8033-3F20C8537201}" type="sibTrans" cxnId="{B6CB9E02-B387-43B6-9E4C-8320E423475A}">
      <dgm:prSet/>
      <dgm:spPr/>
      <dgm:t>
        <a:bodyPr/>
        <a:lstStyle/>
        <a:p>
          <a:endParaRPr lang="nl-NL"/>
        </a:p>
      </dgm:t>
    </dgm:pt>
    <dgm:pt modelId="{545D8BD4-3502-4C64-83A3-E314CBFFF83C}" type="pres">
      <dgm:prSet presAssocID="{F10E2959-1B8E-4CCB-8392-FC8F8B294C50}" presName="compositeShape" presStyleCnt="0">
        <dgm:presLayoutVars>
          <dgm:dir/>
          <dgm:resizeHandles/>
        </dgm:presLayoutVars>
      </dgm:prSet>
      <dgm:spPr/>
      <dgm:t>
        <a:bodyPr/>
        <a:lstStyle/>
        <a:p>
          <a:endParaRPr lang="nl-NL"/>
        </a:p>
      </dgm:t>
    </dgm:pt>
    <dgm:pt modelId="{93217504-2C98-417B-936E-716E1FD5E3F2}" type="pres">
      <dgm:prSet presAssocID="{F10E2959-1B8E-4CCB-8392-FC8F8B294C50}" presName="pyramid" presStyleLbl="node1" presStyleIdx="0" presStyleCnt="1"/>
      <dgm:spPr/>
    </dgm:pt>
    <dgm:pt modelId="{AF5689AE-916F-46FD-A4A8-8BFA8BB2BABD}" type="pres">
      <dgm:prSet presAssocID="{F10E2959-1B8E-4CCB-8392-FC8F8B294C50}" presName="theList" presStyleCnt="0"/>
      <dgm:spPr/>
    </dgm:pt>
    <dgm:pt modelId="{D5E60625-CA3F-4929-9EBB-09C4F2AC7ECC}" type="pres">
      <dgm:prSet presAssocID="{07041140-731A-4410-8958-AEEE3308AB78}" presName="aNode" presStyleLbl="fgAcc1" presStyleIdx="0" presStyleCnt="5">
        <dgm:presLayoutVars>
          <dgm:bulletEnabled val="1"/>
        </dgm:presLayoutVars>
      </dgm:prSet>
      <dgm:spPr/>
      <dgm:t>
        <a:bodyPr/>
        <a:lstStyle/>
        <a:p>
          <a:endParaRPr lang="nl-NL"/>
        </a:p>
      </dgm:t>
    </dgm:pt>
    <dgm:pt modelId="{3502DF6F-55FA-4396-885F-B1DAA609224E}" type="pres">
      <dgm:prSet presAssocID="{07041140-731A-4410-8958-AEEE3308AB78}" presName="aSpace" presStyleCnt="0"/>
      <dgm:spPr/>
    </dgm:pt>
    <dgm:pt modelId="{DE06BF2D-3F53-4739-933E-7752238A43D0}" type="pres">
      <dgm:prSet presAssocID="{F2737252-9178-4CC8-800E-8B8B94AB2986}" presName="aNode" presStyleLbl="fgAcc1" presStyleIdx="1" presStyleCnt="5">
        <dgm:presLayoutVars>
          <dgm:bulletEnabled val="1"/>
        </dgm:presLayoutVars>
      </dgm:prSet>
      <dgm:spPr/>
      <dgm:t>
        <a:bodyPr/>
        <a:lstStyle/>
        <a:p>
          <a:endParaRPr lang="nl-NL"/>
        </a:p>
      </dgm:t>
    </dgm:pt>
    <dgm:pt modelId="{23ADD765-CDE0-4A9A-91E4-E31DA41123FC}" type="pres">
      <dgm:prSet presAssocID="{F2737252-9178-4CC8-800E-8B8B94AB2986}" presName="aSpace" presStyleCnt="0"/>
      <dgm:spPr/>
    </dgm:pt>
    <dgm:pt modelId="{B8EE5623-4F53-4DD3-8175-50F5264E7B40}" type="pres">
      <dgm:prSet presAssocID="{FC0D9984-D42A-446E-9731-EAEDCAD55831}" presName="aNode" presStyleLbl="fgAcc1" presStyleIdx="2" presStyleCnt="5">
        <dgm:presLayoutVars>
          <dgm:bulletEnabled val="1"/>
        </dgm:presLayoutVars>
      </dgm:prSet>
      <dgm:spPr/>
      <dgm:t>
        <a:bodyPr/>
        <a:lstStyle/>
        <a:p>
          <a:endParaRPr lang="nl-NL"/>
        </a:p>
      </dgm:t>
    </dgm:pt>
    <dgm:pt modelId="{D0FB6091-034A-48D3-B104-0FABCFE52052}" type="pres">
      <dgm:prSet presAssocID="{FC0D9984-D42A-446E-9731-EAEDCAD55831}" presName="aSpace" presStyleCnt="0"/>
      <dgm:spPr/>
    </dgm:pt>
    <dgm:pt modelId="{F0BB02B3-2C5F-4AA7-9E73-E429C12DED65}" type="pres">
      <dgm:prSet presAssocID="{1D83ADCA-6AFB-484B-A2FD-5A60D7E68E4E}" presName="aNode" presStyleLbl="fgAcc1" presStyleIdx="3" presStyleCnt="5">
        <dgm:presLayoutVars>
          <dgm:bulletEnabled val="1"/>
        </dgm:presLayoutVars>
      </dgm:prSet>
      <dgm:spPr/>
      <dgm:t>
        <a:bodyPr/>
        <a:lstStyle/>
        <a:p>
          <a:endParaRPr lang="nl-NL"/>
        </a:p>
      </dgm:t>
    </dgm:pt>
    <dgm:pt modelId="{A328D3E3-7F20-417E-94F6-E60A53D3DE03}" type="pres">
      <dgm:prSet presAssocID="{1D83ADCA-6AFB-484B-A2FD-5A60D7E68E4E}" presName="aSpace" presStyleCnt="0"/>
      <dgm:spPr/>
    </dgm:pt>
    <dgm:pt modelId="{087663DF-A21D-4CFB-8A61-9CF400E0D65F}" type="pres">
      <dgm:prSet presAssocID="{7A2D1B64-8B36-40B5-BB7F-C93B872F735E}" presName="aNode" presStyleLbl="fgAcc1" presStyleIdx="4" presStyleCnt="5">
        <dgm:presLayoutVars>
          <dgm:bulletEnabled val="1"/>
        </dgm:presLayoutVars>
      </dgm:prSet>
      <dgm:spPr/>
      <dgm:t>
        <a:bodyPr/>
        <a:lstStyle/>
        <a:p>
          <a:endParaRPr lang="nl-NL"/>
        </a:p>
      </dgm:t>
    </dgm:pt>
    <dgm:pt modelId="{9BE4A4A2-5DF1-402A-A2DD-716F9E75911B}" type="pres">
      <dgm:prSet presAssocID="{7A2D1B64-8B36-40B5-BB7F-C93B872F735E}" presName="aSpace" presStyleCnt="0"/>
      <dgm:spPr/>
    </dgm:pt>
  </dgm:ptLst>
  <dgm:cxnLst>
    <dgm:cxn modelId="{2F9C5A51-153E-4DAD-81C6-A5BFEE7A6158}" srcId="{F10E2959-1B8E-4CCB-8392-FC8F8B294C50}" destId="{1D83ADCA-6AFB-484B-A2FD-5A60D7E68E4E}" srcOrd="3" destOrd="0" parTransId="{6B071E41-0236-444F-8419-1EDA46BBCFAA}" sibTransId="{B5F9551B-E5F3-40E4-BD70-C7A0D5421212}"/>
    <dgm:cxn modelId="{E9AF5339-E237-4475-AC09-2F1675707EDB}" srcId="{F10E2959-1B8E-4CCB-8392-FC8F8B294C50}" destId="{F2737252-9178-4CC8-800E-8B8B94AB2986}" srcOrd="1" destOrd="0" parTransId="{CE191F4B-0982-4B4A-BBC2-A606B7355CA4}" sibTransId="{8AFBFA9E-0417-4D88-A8A7-1E11C58920BF}"/>
    <dgm:cxn modelId="{61D4F2D4-C577-4EA5-8DD3-FD179C3E5E09}" type="presOf" srcId="{07041140-731A-4410-8958-AEEE3308AB78}" destId="{D5E60625-CA3F-4929-9EBB-09C4F2AC7ECC}" srcOrd="0" destOrd="0" presId="urn:microsoft.com/office/officeart/2005/8/layout/pyramid2"/>
    <dgm:cxn modelId="{B0C4B183-BFFE-4A0A-B250-056ED1BE80CE}" type="presOf" srcId="{F2737252-9178-4CC8-800E-8B8B94AB2986}" destId="{DE06BF2D-3F53-4739-933E-7752238A43D0}" srcOrd="0" destOrd="0" presId="urn:microsoft.com/office/officeart/2005/8/layout/pyramid2"/>
    <dgm:cxn modelId="{B6CB9E02-B387-43B6-9E4C-8320E423475A}" srcId="{F10E2959-1B8E-4CCB-8392-FC8F8B294C50}" destId="{7A2D1B64-8B36-40B5-BB7F-C93B872F735E}" srcOrd="4" destOrd="0" parTransId="{AAD04349-992F-441A-A4C3-EEBAD4C4427B}" sibTransId="{C8433ACA-AC29-451F-8033-3F20C8537201}"/>
    <dgm:cxn modelId="{07A99D75-76EB-4663-AA8B-A2BB7A4C07C6}" type="presOf" srcId="{1D83ADCA-6AFB-484B-A2FD-5A60D7E68E4E}" destId="{F0BB02B3-2C5F-4AA7-9E73-E429C12DED65}" srcOrd="0" destOrd="0" presId="urn:microsoft.com/office/officeart/2005/8/layout/pyramid2"/>
    <dgm:cxn modelId="{C710C256-54E1-4659-8E9B-21703315016B}" srcId="{F10E2959-1B8E-4CCB-8392-FC8F8B294C50}" destId="{07041140-731A-4410-8958-AEEE3308AB78}" srcOrd="0" destOrd="0" parTransId="{18095379-37F3-4BF3-8164-B925C435870B}" sibTransId="{A3391712-5D68-49D4-88FD-012C4F84B87E}"/>
    <dgm:cxn modelId="{702308DC-4B86-415D-BDFC-59AF7124DB2B}" srcId="{F10E2959-1B8E-4CCB-8392-FC8F8B294C50}" destId="{FC0D9984-D42A-446E-9731-EAEDCAD55831}" srcOrd="2" destOrd="0" parTransId="{AE234B1B-3B57-4FFF-B591-ABED9DCC0542}" sibTransId="{15019F39-2528-4219-AB41-82CBFA2165EA}"/>
    <dgm:cxn modelId="{A29F18AD-6E1F-4ED7-AA0D-29971A323259}" type="presOf" srcId="{F10E2959-1B8E-4CCB-8392-FC8F8B294C50}" destId="{545D8BD4-3502-4C64-83A3-E314CBFFF83C}" srcOrd="0" destOrd="0" presId="urn:microsoft.com/office/officeart/2005/8/layout/pyramid2"/>
    <dgm:cxn modelId="{6991E8B6-411F-4B97-A24A-9951E8324FBB}" type="presOf" srcId="{FC0D9984-D42A-446E-9731-EAEDCAD55831}" destId="{B8EE5623-4F53-4DD3-8175-50F5264E7B40}" srcOrd="0" destOrd="0" presId="urn:microsoft.com/office/officeart/2005/8/layout/pyramid2"/>
    <dgm:cxn modelId="{C81CDF3C-3EAA-4B8D-85CA-C4B8EFD8D0DB}" type="presOf" srcId="{7A2D1B64-8B36-40B5-BB7F-C93B872F735E}" destId="{087663DF-A21D-4CFB-8A61-9CF400E0D65F}" srcOrd="0" destOrd="0" presId="urn:microsoft.com/office/officeart/2005/8/layout/pyramid2"/>
    <dgm:cxn modelId="{704590F8-9518-4A48-AC5A-60D5B3979299}" type="presParOf" srcId="{545D8BD4-3502-4C64-83A3-E314CBFFF83C}" destId="{93217504-2C98-417B-936E-716E1FD5E3F2}" srcOrd="0" destOrd="0" presId="urn:microsoft.com/office/officeart/2005/8/layout/pyramid2"/>
    <dgm:cxn modelId="{D9912892-BA1C-4FC5-85F5-4B9AE1380478}" type="presParOf" srcId="{545D8BD4-3502-4C64-83A3-E314CBFFF83C}" destId="{AF5689AE-916F-46FD-A4A8-8BFA8BB2BABD}" srcOrd="1" destOrd="0" presId="urn:microsoft.com/office/officeart/2005/8/layout/pyramid2"/>
    <dgm:cxn modelId="{5272801D-ADC6-4B97-ADE3-E377575AF3FF}" type="presParOf" srcId="{AF5689AE-916F-46FD-A4A8-8BFA8BB2BABD}" destId="{D5E60625-CA3F-4929-9EBB-09C4F2AC7ECC}" srcOrd="0" destOrd="0" presId="urn:microsoft.com/office/officeart/2005/8/layout/pyramid2"/>
    <dgm:cxn modelId="{5C04FFA9-8721-4EA2-895F-1A892043EC3F}" type="presParOf" srcId="{AF5689AE-916F-46FD-A4A8-8BFA8BB2BABD}" destId="{3502DF6F-55FA-4396-885F-B1DAA609224E}" srcOrd="1" destOrd="0" presId="urn:microsoft.com/office/officeart/2005/8/layout/pyramid2"/>
    <dgm:cxn modelId="{5A69D46F-902D-4847-B3B4-2BF1AE53DF36}" type="presParOf" srcId="{AF5689AE-916F-46FD-A4A8-8BFA8BB2BABD}" destId="{DE06BF2D-3F53-4739-933E-7752238A43D0}" srcOrd="2" destOrd="0" presId="urn:microsoft.com/office/officeart/2005/8/layout/pyramid2"/>
    <dgm:cxn modelId="{7197D70C-5C39-444E-A1F6-D21E95C9B2A0}" type="presParOf" srcId="{AF5689AE-916F-46FD-A4A8-8BFA8BB2BABD}" destId="{23ADD765-CDE0-4A9A-91E4-E31DA41123FC}" srcOrd="3" destOrd="0" presId="urn:microsoft.com/office/officeart/2005/8/layout/pyramid2"/>
    <dgm:cxn modelId="{72E45BF6-4CA6-427A-A68B-8B72A4BAD626}" type="presParOf" srcId="{AF5689AE-916F-46FD-A4A8-8BFA8BB2BABD}" destId="{B8EE5623-4F53-4DD3-8175-50F5264E7B40}" srcOrd="4" destOrd="0" presId="urn:microsoft.com/office/officeart/2005/8/layout/pyramid2"/>
    <dgm:cxn modelId="{27A5C257-5540-468D-B632-E3D5EA14037A}" type="presParOf" srcId="{AF5689AE-916F-46FD-A4A8-8BFA8BB2BABD}" destId="{D0FB6091-034A-48D3-B104-0FABCFE52052}" srcOrd="5" destOrd="0" presId="urn:microsoft.com/office/officeart/2005/8/layout/pyramid2"/>
    <dgm:cxn modelId="{4ECD510F-A0D9-448B-A53C-7141EF5A01D5}" type="presParOf" srcId="{AF5689AE-916F-46FD-A4A8-8BFA8BB2BABD}" destId="{F0BB02B3-2C5F-4AA7-9E73-E429C12DED65}" srcOrd="6" destOrd="0" presId="urn:microsoft.com/office/officeart/2005/8/layout/pyramid2"/>
    <dgm:cxn modelId="{F7A4EC69-1697-416F-81E2-733129325BA3}" type="presParOf" srcId="{AF5689AE-916F-46FD-A4A8-8BFA8BB2BABD}" destId="{A328D3E3-7F20-417E-94F6-E60A53D3DE03}" srcOrd="7" destOrd="0" presId="urn:microsoft.com/office/officeart/2005/8/layout/pyramid2"/>
    <dgm:cxn modelId="{8613AF62-A1FA-4222-98E9-8A3E51E71C34}" type="presParOf" srcId="{AF5689AE-916F-46FD-A4A8-8BFA8BB2BABD}" destId="{087663DF-A21D-4CFB-8A61-9CF400E0D65F}" srcOrd="8" destOrd="0" presId="urn:microsoft.com/office/officeart/2005/8/layout/pyramid2"/>
    <dgm:cxn modelId="{786E2741-852E-4243-8DF0-D3597E9E66C5}" type="presParOf" srcId="{AF5689AE-916F-46FD-A4A8-8BFA8BB2BABD}" destId="{9BE4A4A2-5DF1-402A-A2DD-716F9E75911B}" srcOrd="9" destOrd="0" presId="urn:microsoft.com/office/officeart/2005/8/layout/pyramid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96D42242-D5C6-4AE8-B0ED-56F9190479AC}" type="doc">
      <dgm:prSet loTypeId="urn:microsoft.com/office/officeart/2005/8/layout/vList2" loCatId="list" qsTypeId="urn:microsoft.com/office/officeart/2005/8/quickstyle/simple5" qsCatId="simple" csTypeId="urn:microsoft.com/office/officeart/2005/8/colors/accent1_2" csCatId="accent1"/>
      <dgm:spPr/>
      <dgm:t>
        <a:bodyPr/>
        <a:lstStyle/>
        <a:p>
          <a:endParaRPr lang="nl-NL"/>
        </a:p>
      </dgm:t>
    </dgm:pt>
    <dgm:pt modelId="{9D7C3344-C913-422C-B969-1A6450877A81}">
      <dgm:prSet custT="1"/>
      <dgm:spPr/>
      <dgm:t>
        <a:bodyPr/>
        <a:lstStyle/>
        <a:p>
          <a:pPr rtl="0"/>
          <a:r>
            <a:rPr lang="nl-NL" sz="3200" dirty="0" smtClean="0"/>
            <a:t>Argumenten vóór</a:t>
          </a:r>
          <a:endParaRPr lang="nl-NL" sz="3200" dirty="0"/>
        </a:p>
      </dgm:t>
    </dgm:pt>
    <dgm:pt modelId="{31D24165-44F6-48A3-93C5-506670F3DD18}" type="parTrans" cxnId="{FA655F2D-6E6C-4D61-BB5B-2137B2E0F9C9}">
      <dgm:prSet/>
      <dgm:spPr/>
      <dgm:t>
        <a:bodyPr/>
        <a:lstStyle/>
        <a:p>
          <a:endParaRPr lang="nl-NL"/>
        </a:p>
      </dgm:t>
    </dgm:pt>
    <dgm:pt modelId="{2CB00A50-C67E-4823-808E-66CA5F0388EF}" type="sibTrans" cxnId="{FA655F2D-6E6C-4D61-BB5B-2137B2E0F9C9}">
      <dgm:prSet/>
      <dgm:spPr/>
      <dgm:t>
        <a:bodyPr/>
        <a:lstStyle/>
        <a:p>
          <a:endParaRPr lang="nl-NL"/>
        </a:p>
      </dgm:t>
    </dgm:pt>
    <dgm:pt modelId="{09953ED1-31B6-47BB-AD40-617ECB7E089D}" type="pres">
      <dgm:prSet presAssocID="{96D42242-D5C6-4AE8-B0ED-56F9190479AC}" presName="linear" presStyleCnt="0">
        <dgm:presLayoutVars>
          <dgm:animLvl val="lvl"/>
          <dgm:resizeHandles val="exact"/>
        </dgm:presLayoutVars>
      </dgm:prSet>
      <dgm:spPr/>
      <dgm:t>
        <a:bodyPr/>
        <a:lstStyle/>
        <a:p>
          <a:endParaRPr lang="nl-NL"/>
        </a:p>
      </dgm:t>
    </dgm:pt>
    <dgm:pt modelId="{0DCC452D-4404-4696-B4BC-B3337289AB59}" type="pres">
      <dgm:prSet presAssocID="{9D7C3344-C913-422C-B969-1A6450877A81}" presName="parentText" presStyleLbl="node1" presStyleIdx="0" presStyleCnt="1">
        <dgm:presLayoutVars>
          <dgm:chMax val="0"/>
          <dgm:bulletEnabled val="1"/>
        </dgm:presLayoutVars>
      </dgm:prSet>
      <dgm:spPr/>
      <dgm:t>
        <a:bodyPr/>
        <a:lstStyle/>
        <a:p>
          <a:endParaRPr lang="nl-NL"/>
        </a:p>
      </dgm:t>
    </dgm:pt>
  </dgm:ptLst>
  <dgm:cxnLst>
    <dgm:cxn modelId="{FA655F2D-6E6C-4D61-BB5B-2137B2E0F9C9}" srcId="{96D42242-D5C6-4AE8-B0ED-56F9190479AC}" destId="{9D7C3344-C913-422C-B969-1A6450877A81}" srcOrd="0" destOrd="0" parTransId="{31D24165-44F6-48A3-93C5-506670F3DD18}" sibTransId="{2CB00A50-C67E-4823-808E-66CA5F0388EF}"/>
    <dgm:cxn modelId="{7696A1D0-6BFE-4BD5-8785-3C6D75FE0464}" type="presOf" srcId="{96D42242-D5C6-4AE8-B0ED-56F9190479AC}" destId="{09953ED1-31B6-47BB-AD40-617ECB7E089D}" srcOrd="0" destOrd="0" presId="urn:microsoft.com/office/officeart/2005/8/layout/vList2"/>
    <dgm:cxn modelId="{B9340D1C-CAFA-441C-99CC-60CF92F901ED}" type="presOf" srcId="{9D7C3344-C913-422C-B969-1A6450877A81}" destId="{0DCC452D-4404-4696-B4BC-B3337289AB59}" srcOrd="0" destOrd="0" presId="urn:microsoft.com/office/officeart/2005/8/layout/vList2"/>
    <dgm:cxn modelId="{D1F2CA4E-26B6-467D-B0E2-95CCA401925C}" type="presParOf" srcId="{09953ED1-31B6-47BB-AD40-617ECB7E089D}" destId="{0DCC452D-4404-4696-B4BC-B3337289AB59}" srcOrd="0"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6A1053BC-3131-44B0-9F0A-0CD594660A66}"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nl-NL"/>
        </a:p>
      </dgm:t>
    </dgm:pt>
    <dgm:pt modelId="{AE661856-AE8D-4D72-85DD-C813EE8A5F8C}">
      <dgm:prSet/>
      <dgm:spPr/>
      <dgm:t>
        <a:bodyPr/>
        <a:lstStyle/>
        <a:p>
          <a:pPr rtl="0"/>
          <a:r>
            <a:rPr lang="nl-NL" dirty="0" smtClean="0"/>
            <a:t>Theorie van de ‘lipidenwereld’ II</a:t>
          </a:r>
          <a:endParaRPr lang="nl-NL" dirty="0"/>
        </a:p>
      </dgm:t>
    </dgm:pt>
    <dgm:pt modelId="{FAB9DE95-2C43-4232-A682-E3BADAFEAEA5}" type="parTrans" cxnId="{1C97A171-FD84-4FA5-954A-DB870574F3F3}">
      <dgm:prSet/>
      <dgm:spPr/>
      <dgm:t>
        <a:bodyPr/>
        <a:lstStyle/>
        <a:p>
          <a:endParaRPr lang="nl-NL"/>
        </a:p>
      </dgm:t>
    </dgm:pt>
    <dgm:pt modelId="{E3B001B9-D056-4813-91CF-4AC889D18D2E}" type="sibTrans" cxnId="{1C97A171-FD84-4FA5-954A-DB870574F3F3}">
      <dgm:prSet/>
      <dgm:spPr/>
      <dgm:t>
        <a:bodyPr/>
        <a:lstStyle/>
        <a:p>
          <a:endParaRPr lang="nl-NL"/>
        </a:p>
      </dgm:t>
    </dgm:pt>
    <dgm:pt modelId="{B24FF26F-DD1B-44F3-AC17-5A7121830F0D}" type="pres">
      <dgm:prSet presAssocID="{6A1053BC-3131-44B0-9F0A-0CD594660A66}" presName="linear" presStyleCnt="0">
        <dgm:presLayoutVars>
          <dgm:animLvl val="lvl"/>
          <dgm:resizeHandles val="exact"/>
        </dgm:presLayoutVars>
      </dgm:prSet>
      <dgm:spPr/>
      <dgm:t>
        <a:bodyPr/>
        <a:lstStyle/>
        <a:p>
          <a:endParaRPr lang="nl-NL"/>
        </a:p>
      </dgm:t>
    </dgm:pt>
    <dgm:pt modelId="{3B1C8ECD-3C94-4E30-B655-F49AA08D0A65}" type="pres">
      <dgm:prSet presAssocID="{AE661856-AE8D-4D72-85DD-C813EE8A5F8C}" presName="parentText" presStyleLbl="node1" presStyleIdx="0" presStyleCnt="1">
        <dgm:presLayoutVars>
          <dgm:chMax val="0"/>
          <dgm:bulletEnabled val="1"/>
        </dgm:presLayoutVars>
      </dgm:prSet>
      <dgm:spPr/>
      <dgm:t>
        <a:bodyPr/>
        <a:lstStyle/>
        <a:p>
          <a:endParaRPr lang="nl-NL"/>
        </a:p>
      </dgm:t>
    </dgm:pt>
  </dgm:ptLst>
  <dgm:cxnLst>
    <dgm:cxn modelId="{F781025A-6ABB-466F-8C65-8B584A3091E7}" type="presOf" srcId="{6A1053BC-3131-44B0-9F0A-0CD594660A66}" destId="{B24FF26F-DD1B-44F3-AC17-5A7121830F0D}" srcOrd="0" destOrd="0" presId="urn:microsoft.com/office/officeart/2005/8/layout/vList2"/>
    <dgm:cxn modelId="{1C97A171-FD84-4FA5-954A-DB870574F3F3}" srcId="{6A1053BC-3131-44B0-9F0A-0CD594660A66}" destId="{AE661856-AE8D-4D72-85DD-C813EE8A5F8C}" srcOrd="0" destOrd="0" parTransId="{FAB9DE95-2C43-4232-A682-E3BADAFEAEA5}" sibTransId="{E3B001B9-D056-4813-91CF-4AC889D18D2E}"/>
    <dgm:cxn modelId="{9A6BA128-2CC0-41AE-92A5-E9F9E04740C5}" type="presOf" srcId="{AE661856-AE8D-4D72-85DD-C813EE8A5F8C}" destId="{3B1C8ECD-3C94-4E30-B655-F49AA08D0A65}" srcOrd="0" destOrd="0" presId="urn:microsoft.com/office/officeart/2005/8/layout/vList2"/>
    <dgm:cxn modelId="{61ADD9F7-B653-4A48-86DD-ACEF8A61FC2C}" type="presParOf" srcId="{B24FF26F-DD1B-44F3-AC17-5A7121830F0D}" destId="{3B1C8ECD-3C94-4E30-B655-F49AA08D0A6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96E13EFE-5072-4FA0-AFA4-5C53739E8799}" type="doc">
      <dgm:prSet loTypeId="urn:microsoft.com/office/officeart/2005/8/layout/vList3" loCatId="list" qsTypeId="urn:microsoft.com/office/officeart/2005/8/quickstyle/simple5" qsCatId="simple" csTypeId="urn:microsoft.com/office/officeart/2005/8/colors/colorful1" csCatId="colorful" phldr="1"/>
      <dgm:spPr/>
      <dgm:t>
        <a:bodyPr/>
        <a:lstStyle/>
        <a:p>
          <a:endParaRPr lang="nl-NL"/>
        </a:p>
      </dgm:t>
    </dgm:pt>
    <dgm:pt modelId="{9122ED3B-D855-4D1D-9806-4111E8DD9158}">
      <dgm:prSet/>
      <dgm:spPr/>
      <dgm:t>
        <a:bodyPr/>
        <a:lstStyle/>
        <a:p>
          <a:pPr rtl="0"/>
          <a:r>
            <a:rPr lang="nl-NL" dirty="0" smtClean="0"/>
            <a:t>De gevormde bolletjes kunnen zich vermeerderen maar zonder replicatie</a:t>
          </a:r>
          <a:endParaRPr lang="nl-NL" dirty="0"/>
        </a:p>
      </dgm:t>
    </dgm:pt>
    <dgm:pt modelId="{782FDE7F-49C9-492F-891E-BA63E446AE23}" type="parTrans" cxnId="{E250FBC7-3557-4216-B3E7-E59C31DE9E9E}">
      <dgm:prSet/>
      <dgm:spPr/>
      <dgm:t>
        <a:bodyPr/>
        <a:lstStyle/>
        <a:p>
          <a:endParaRPr lang="nl-NL"/>
        </a:p>
      </dgm:t>
    </dgm:pt>
    <dgm:pt modelId="{55A7282F-E6AC-41DB-AD70-364E0FE99A69}" type="sibTrans" cxnId="{E250FBC7-3557-4216-B3E7-E59C31DE9E9E}">
      <dgm:prSet/>
      <dgm:spPr/>
      <dgm:t>
        <a:bodyPr/>
        <a:lstStyle/>
        <a:p>
          <a:endParaRPr lang="nl-NL"/>
        </a:p>
      </dgm:t>
    </dgm:pt>
    <dgm:pt modelId="{039C15FF-C2BF-41BA-B848-6CFAD83DFD36}">
      <dgm:prSet/>
      <dgm:spPr/>
      <dgm:t>
        <a:bodyPr/>
        <a:lstStyle/>
        <a:p>
          <a:pPr algn="r" rtl="0"/>
          <a:r>
            <a:rPr lang="nl-NL" dirty="0" smtClean="0"/>
            <a:t>Er is geen sprake van aanwezig metabolisme</a:t>
          </a:r>
          <a:endParaRPr lang="nl-NL" dirty="0"/>
        </a:p>
      </dgm:t>
    </dgm:pt>
    <dgm:pt modelId="{5D9514A7-9772-4C8D-9DE0-9DF2E836CB35}" type="parTrans" cxnId="{8FE969F7-1CC9-4CEB-A7E1-CE0C4FEA8463}">
      <dgm:prSet/>
      <dgm:spPr/>
      <dgm:t>
        <a:bodyPr/>
        <a:lstStyle/>
        <a:p>
          <a:endParaRPr lang="nl-NL"/>
        </a:p>
      </dgm:t>
    </dgm:pt>
    <dgm:pt modelId="{CE98082A-3C70-489A-A15D-130BCAF33DF7}" type="sibTrans" cxnId="{8FE969F7-1CC9-4CEB-A7E1-CE0C4FEA8463}">
      <dgm:prSet/>
      <dgm:spPr/>
      <dgm:t>
        <a:bodyPr/>
        <a:lstStyle/>
        <a:p>
          <a:endParaRPr lang="nl-NL"/>
        </a:p>
      </dgm:t>
    </dgm:pt>
    <dgm:pt modelId="{90668404-2956-4BFF-9E27-E5C962EB6B33}">
      <dgm:prSet/>
      <dgm:spPr/>
      <dgm:t>
        <a:bodyPr/>
        <a:lstStyle/>
        <a:p>
          <a:pPr rtl="0"/>
          <a:r>
            <a:rPr lang="nl-NL" smtClean="0"/>
            <a:t>De stap naar de ontwikkeling van de inhoud van de cel kan niet worden verklaard</a:t>
          </a:r>
          <a:endParaRPr lang="nl-NL"/>
        </a:p>
      </dgm:t>
    </dgm:pt>
    <dgm:pt modelId="{5F5CEA5E-972B-4D6A-B17B-CA90F8D40191}" type="parTrans" cxnId="{BFE49F85-D266-442B-A859-C4427B169DD5}">
      <dgm:prSet/>
      <dgm:spPr/>
      <dgm:t>
        <a:bodyPr/>
        <a:lstStyle/>
        <a:p>
          <a:endParaRPr lang="nl-NL"/>
        </a:p>
      </dgm:t>
    </dgm:pt>
    <dgm:pt modelId="{D3DEC65A-9202-48BA-9D1D-BFB6D2FC7977}" type="sibTrans" cxnId="{BFE49F85-D266-442B-A859-C4427B169DD5}">
      <dgm:prSet/>
      <dgm:spPr/>
      <dgm:t>
        <a:bodyPr/>
        <a:lstStyle/>
        <a:p>
          <a:endParaRPr lang="nl-NL"/>
        </a:p>
      </dgm:t>
    </dgm:pt>
    <dgm:pt modelId="{AA628DC0-39EB-401E-9FB3-9D213874A29B}" type="pres">
      <dgm:prSet presAssocID="{96E13EFE-5072-4FA0-AFA4-5C53739E8799}" presName="linearFlow" presStyleCnt="0">
        <dgm:presLayoutVars>
          <dgm:dir/>
          <dgm:resizeHandles val="exact"/>
        </dgm:presLayoutVars>
      </dgm:prSet>
      <dgm:spPr/>
      <dgm:t>
        <a:bodyPr/>
        <a:lstStyle/>
        <a:p>
          <a:endParaRPr lang="nl-NL"/>
        </a:p>
      </dgm:t>
    </dgm:pt>
    <dgm:pt modelId="{D89C350C-1EE1-4C6C-AB8E-0D317FCA3C18}" type="pres">
      <dgm:prSet presAssocID="{9122ED3B-D855-4D1D-9806-4111E8DD9158}" presName="composite" presStyleCnt="0"/>
      <dgm:spPr/>
    </dgm:pt>
    <dgm:pt modelId="{52B1BD2D-12DA-4DD3-AD3F-46246F07765B}" type="pres">
      <dgm:prSet presAssocID="{9122ED3B-D855-4D1D-9806-4111E8DD9158}" presName="imgShp" presStyleLbl="fgImgPlace1" presStyleIdx="0" presStyleCnt="3" custScaleX="149300" custScaleY="137198"/>
      <dgm:spPr>
        <a:blipFill rotWithShape="1">
          <a:blip xmlns:r="http://schemas.openxmlformats.org/officeDocument/2006/relationships" r:embed="rId1"/>
          <a:stretch>
            <a:fillRect/>
          </a:stretch>
        </a:blipFill>
      </dgm:spPr>
      <dgm:t>
        <a:bodyPr/>
        <a:lstStyle/>
        <a:p>
          <a:endParaRPr lang="nl-NL"/>
        </a:p>
      </dgm:t>
    </dgm:pt>
    <dgm:pt modelId="{FA60B62C-FFB7-4313-AE24-1FC7AF37DC11}" type="pres">
      <dgm:prSet presAssocID="{9122ED3B-D855-4D1D-9806-4111E8DD9158}" presName="txShp" presStyleLbl="node1" presStyleIdx="0" presStyleCnt="3">
        <dgm:presLayoutVars>
          <dgm:bulletEnabled val="1"/>
        </dgm:presLayoutVars>
      </dgm:prSet>
      <dgm:spPr/>
      <dgm:t>
        <a:bodyPr/>
        <a:lstStyle/>
        <a:p>
          <a:endParaRPr lang="nl-NL"/>
        </a:p>
      </dgm:t>
    </dgm:pt>
    <dgm:pt modelId="{44DBB955-E504-4577-89A0-87B17389AE46}" type="pres">
      <dgm:prSet presAssocID="{55A7282F-E6AC-41DB-AD70-364E0FE99A69}" presName="spacing" presStyleCnt="0"/>
      <dgm:spPr/>
    </dgm:pt>
    <dgm:pt modelId="{3B461375-6DAF-4AFE-9C24-F28F1CA1939E}" type="pres">
      <dgm:prSet presAssocID="{039C15FF-C2BF-41BA-B848-6CFAD83DFD36}" presName="composite" presStyleCnt="0"/>
      <dgm:spPr/>
    </dgm:pt>
    <dgm:pt modelId="{3EDE5326-5365-4C02-BD4B-6E566147990B}" type="pres">
      <dgm:prSet presAssocID="{039C15FF-C2BF-41BA-B848-6CFAD83DFD36}" presName="imgShp" presStyleLbl="fgImgPlace1" presStyleIdx="1" presStyleCnt="3" custScaleX="159537" custScaleY="144348"/>
      <dgm:spPr>
        <a:blipFill rotWithShape="1">
          <a:blip xmlns:r="http://schemas.openxmlformats.org/officeDocument/2006/relationships" r:embed="rId2"/>
          <a:stretch>
            <a:fillRect/>
          </a:stretch>
        </a:blipFill>
      </dgm:spPr>
      <dgm:t>
        <a:bodyPr/>
        <a:lstStyle/>
        <a:p>
          <a:endParaRPr lang="nl-NL"/>
        </a:p>
      </dgm:t>
    </dgm:pt>
    <dgm:pt modelId="{E295708B-C318-48CC-8DE2-12699DAA0BE0}" type="pres">
      <dgm:prSet presAssocID="{039C15FF-C2BF-41BA-B848-6CFAD83DFD36}" presName="txShp" presStyleLbl="node1" presStyleIdx="1" presStyleCnt="3" custScaleX="105124">
        <dgm:presLayoutVars>
          <dgm:bulletEnabled val="1"/>
        </dgm:presLayoutVars>
      </dgm:prSet>
      <dgm:spPr/>
      <dgm:t>
        <a:bodyPr/>
        <a:lstStyle/>
        <a:p>
          <a:endParaRPr lang="nl-NL"/>
        </a:p>
      </dgm:t>
    </dgm:pt>
    <dgm:pt modelId="{8F23F280-3835-4FCB-AE7C-B96ED72D1FF4}" type="pres">
      <dgm:prSet presAssocID="{CE98082A-3C70-489A-A15D-130BCAF33DF7}" presName="spacing" presStyleCnt="0"/>
      <dgm:spPr/>
    </dgm:pt>
    <dgm:pt modelId="{853E5947-AF62-4074-8754-7133DD8D63DA}" type="pres">
      <dgm:prSet presAssocID="{90668404-2956-4BFF-9E27-E5C962EB6B33}" presName="composite" presStyleCnt="0"/>
      <dgm:spPr/>
    </dgm:pt>
    <dgm:pt modelId="{5D4621CC-D233-49D5-B7A2-EDBF1345E900}" type="pres">
      <dgm:prSet presAssocID="{90668404-2956-4BFF-9E27-E5C962EB6B33}" presName="imgShp" presStyleLbl="fgImgPlace1" presStyleIdx="2" presStyleCnt="3" custScaleX="140514" custScaleY="130579"/>
      <dgm:spPr>
        <a:blipFill rotWithShape="1">
          <a:blip xmlns:r="http://schemas.openxmlformats.org/officeDocument/2006/relationships" r:embed="rId3"/>
          <a:stretch>
            <a:fillRect/>
          </a:stretch>
        </a:blipFill>
      </dgm:spPr>
      <dgm:t>
        <a:bodyPr/>
        <a:lstStyle/>
        <a:p>
          <a:endParaRPr lang="nl-NL"/>
        </a:p>
      </dgm:t>
    </dgm:pt>
    <dgm:pt modelId="{5F46CB15-D619-471B-961A-78FAA4C27B9E}" type="pres">
      <dgm:prSet presAssocID="{90668404-2956-4BFF-9E27-E5C962EB6B33}" presName="txShp" presStyleLbl="node1" presStyleIdx="2" presStyleCnt="3">
        <dgm:presLayoutVars>
          <dgm:bulletEnabled val="1"/>
        </dgm:presLayoutVars>
      </dgm:prSet>
      <dgm:spPr/>
      <dgm:t>
        <a:bodyPr/>
        <a:lstStyle/>
        <a:p>
          <a:endParaRPr lang="nl-NL"/>
        </a:p>
      </dgm:t>
    </dgm:pt>
  </dgm:ptLst>
  <dgm:cxnLst>
    <dgm:cxn modelId="{0F467202-E1B4-44A2-983F-B5E9092B5F31}" type="presOf" srcId="{039C15FF-C2BF-41BA-B848-6CFAD83DFD36}" destId="{E295708B-C318-48CC-8DE2-12699DAA0BE0}" srcOrd="0" destOrd="0" presId="urn:microsoft.com/office/officeart/2005/8/layout/vList3"/>
    <dgm:cxn modelId="{0910FAF5-41EA-4DA7-98A5-7D702C03E77E}" type="presOf" srcId="{96E13EFE-5072-4FA0-AFA4-5C53739E8799}" destId="{AA628DC0-39EB-401E-9FB3-9D213874A29B}" srcOrd="0" destOrd="0" presId="urn:microsoft.com/office/officeart/2005/8/layout/vList3"/>
    <dgm:cxn modelId="{E250FBC7-3557-4216-B3E7-E59C31DE9E9E}" srcId="{96E13EFE-5072-4FA0-AFA4-5C53739E8799}" destId="{9122ED3B-D855-4D1D-9806-4111E8DD9158}" srcOrd="0" destOrd="0" parTransId="{782FDE7F-49C9-492F-891E-BA63E446AE23}" sibTransId="{55A7282F-E6AC-41DB-AD70-364E0FE99A69}"/>
    <dgm:cxn modelId="{BFE49F85-D266-442B-A859-C4427B169DD5}" srcId="{96E13EFE-5072-4FA0-AFA4-5C53739E8799}" destId="{90668404-2956-4BFF-9E27-E5C962EB6B33}" srcOrd="2" destOrd="0" parTransId="{5F5CEA5E-972B-4D6A-B17B-CA90F8D40191}" sibTransId="{D3DEC65A-9202-48BA-9D1D-BFB6D2FC7977}"/>
    <dgm:cxn modelId="{46951996-ABCF-4B0C-9ACA-A66ACDDB4127}" type="presOf" srcId="{90668404-2956-4BFF-9E27-E5C962EB6B33}" destId="{5F46CB15-D619-471B-961A-78FAA4C27B9E}" srcOrd="0" destOrd="0" presId="urn:microsoft.com/office/officeart/2005/8/layout/vList3"/>
    <dgm:cxn modelId="{8FE969F7-1CC9-4CEB-A7E1-CE0C4FEA8463}" srcId="{96E13EFE-5072-4FA0-AFA4-5C53739E8799}" destId="{039C15FF-C2BF-41BA-B848-6CFAD83DFD36}" srcOrd="1" destOrd="0" parTransId="{5D9514A7-9772-4C8D-9DE0-9DF2E836CB35}" sibTransId="{CE98082A-3C70-489A-A15D-130BCAF33DF7}"/>
    <dgm:cxn modelId="{71AEFE17-1AD2-4F9B-B641-44B3099216BE}" type="presOf" srcId="{9122ED3B-D855-4D1D-9806-4111E8DD9158}" destId="{FA60B62C-FFB7-4313-AE24-1FC7AF37DC11}" srcOrd="0" destOrd="0" presId="urn:microsoft.com/office/officeart/2005/8/layout/vList3"/>
    <dgm:cxn modelId="{196B9B76-13B0-43D5-8501-F953C7322001}" type="presParOf" srcId="{AA628DC0-39EB-401E-9FB3-9D213874A29B}" destId="{D89C350C-1EE1-4C6C-AB8E-0D317FCA3C18}" srcOrd="0" destOrd="0" presId="urn:microsoft.com/office/officeart/2005/8/layout/vList3"/>
    <dgm:cxn modelId="{DF260A67-18CB-4624-88FE-F9A41C15F5CC}" type="presParOf" srcId="{D89C350C-1EE1-4C6C-AB8E-0D317FCA3C18}" destId="{52B1BD2D-12DA-4DD3-AD3F-46246F07765B}" srcOrd="0" destOrd="0" presId="urn:microsoft.com/office/officeart/2005/8/layout/vList3"/>
    <dgm:cxn modelId="{EE323E81-6D17-45F2-AEB5-3964D3945EDE}" type="presParOf" srcId="{D89C350C-1EE1-4C6C-AB8E-0D317FCA3C18}" destId="{FA60B62C-FFB7-4313-AE24-1FC7AF37DC11}" srcOrd="1" destOrd="0" presId="urn:microsoft.com/office/officeart/2005/8/layout/vList3"/>
    <dgm:cxn modelId="{2F82EDEB-FC25-4632-8C3C-38B867F4D1BC}" type="presParOf" srcId="{AA628DC0-39EB-401E-9FB3-9D213874A29B}" destId="{44DBB955-E504-4577-89A0-87B17389AE46}" srcOrd="1" destOrd="0" presId="urn:microsoft.com/office/officeart/2005/8/layout/vList3"/>
    <dgm:cxn modelId="{287234C8-A8C3-4AC0-A5B4-A310BB2E08E5}" type="presParOf" srcId="{AA628DC0-39EB-401E-9FB3-9D213874A29B}" destId="{3B461375-6DAF-4AFE-9C24-F28F1CA1939E}" srcOrd="2" destOrd="0" presId="urn:microsoft.com/office/officeart/2005/8/layout/vList3"/>
    <dgm:cxn modelId="{70B897F7-49DC-4304-8053-9E8B7C726E1B}" type="presParOf" srcId="{3B461375-6DAF-4AFE-9C24-F28F1CA1939E}" destId="{3EDE5326-5365-4C02-BD4B-6E566147990B}" srcOrd="0" destOrd="0" presId="urn:microsoft.com/office/officeart/2005/8/layout/vList3"/>
    <dgm:cxn modelId="{AC807D5D-FC4D-40DD-954A-7C63D6326754}" type="presParOf" srcId="{3B461375-6DAF-4AFE-9C24-F28F1CA1939E}" destId="{E295708B-C318-48CC-8DE2-12699DAA0BE0}" srcOrd="1" destOrd="0" presId="urn:microsoft.com/office/officeart/2005/8/layout/vList3"/>
    <dgm:cxn modelId="{B4736D57-E69A-4A23-ACEA-A8880A46F42C}" type="presParOf" srcId="{AA628DC0-39EB-401E-9FB3-9D213874A29B}" destId="{8F23F280-3835-4FCB-AE7C-B96ED72D1FF4}" srcOrd="3" destOrd="0" presId="urn:microsoft.com/office/officeart/2005/8/layout/vList3"/>
    <dgm:cxn modelId="{00ED5654-9AD5-44F6-8EFD-D956EFF409FA}" type="presParOf" srcId="{AA628DC0-39EB-401E-9FB3-9D213874A29B}" destId="{853E5947-AF62-4074-8754-7133DD8D63DA}" srcOrd="4" destOrd="0" presId="urn:microsoft.com/office/officeart/2005/8/layout/vList3"/>
    <dgm:cxn modelId="{31CEA779-E4DF-46E8-A970-63B8750E5DA3}" type="presParOf" srcId="{853E5947-AF62-4074-8754-7133DD8D63DA}" destId="{5D4621CC-D233-49D5-B7A2-EDBF1345E900}" srcOrd="0" destOrd="0" presId="urn:microsoft.com/office/officeart/2005/8/layout/vList3"/>
    <dgm:cxn modelId="{053EAA2C-0319-4ABC-8372-D0100D0440EC}" type="presParOf" srcId="{853E5947-AF62-4074-8754-7133DD8D63DA}" destId="{5F46CB15-D619-471B-961A-78FAA4C27B9E}" srcOrd="1" destOrd="0" presId="urn:microsoft.com/office/officeart/2005/8/layout/v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95D4DE7A-C6DA-4EF3-A112-77BB5C3669C2}" type="doc">
      <dgm:prSet loTypeId="urn:microsoft.com/office/officeart/2005/8/layout/vList2" loCatId="list" qsTypeId="urn:microsoft.com/office/officeart/2005/8/quickstyle/simple5" qsCatId="simple" csTypeId="urn:microsoft.com/office/officeart/2005/8/colors/accent1_2" csCatId="accent1"/>
      <dgm:spPr/>
      <dgm:t>
        <a:bodyPr/>
        <a:lstStyle/>
        <a:p>
          <a:endParaRPr lang="nl-NL"/>
        </a:p>
      </dgm:t>
    </dgm:pt>
    <dgm:pt modelId="{2072320A-4890-46CB-AE59-BB4C7F9DD7CA}">
      <dgm:prSet custT="1"/>
      <dgm:spPr/>
      <dgm:t>
        <a:bodyPr/>
        <a:lstStyle/>
        <a:p>
          <a:pPr algn="ctr" rtl="0"/>
          <a:r>
            <a:rPr lang="nl-NL" sz="3200" dirty="0" smtClean="0"/>
            <a:t>Argumenten tegen</a:t>
          </a:r>
          <a:endParaRPr lang="nl-NL" sz="3200" dirty="0"/>
        </a:p>
      </dgm:t>
    </dgm:pt>
    <dgm:pt modelId="{8AD3AF1C-119E-4074-AC01-67A82360DD89}" type="parTrans" cxnId="{F5F225DB-248F-4528-AE6F-4F5B7EE5EAA5}">
      <dgm:prSet/>
      <dgm:spPr/>
      <dgm:t>
        <a:bodyPr/>
        <a:lstStyle/>
        <a:p>
          <a:endParaRPr lang="nl-NL"/>
        </a:p>
      </dgm:t>
    </dgm:pt>
    <dgm:pt modelId="{73D82728-A295-422F-A4B1-1A16CD5A7E87}" type="sibTrans" cxnId="{F5F225DB-248F-4528-AE6F-4F5B7EE5EAA5}">
      <dgm:prSet/>
      <dgm:spPr/>
      <dgm:t>
        <a:bodyPr/>
        <a:lstStyle/>
        <a:p>
          <a:endParaRPr lang="nl-NL"/>
        </a:p>
      </dgm:t>
    </dgm:pt>
    <dgm:pt modelId="{65CF9761-4DAE-401A-BEA1-1C9907C7E5DB}" type="pres">
      <dgm:prSet presAssocID="{95D4DE7A-C6DA-4EF3-A112-77BB5C3669C2}" presName="linear" presStyleCnt="0">
        <dgm:presLayoutVars>
          <dgm:animLvl val="lvl"/>
          <dgm:resizeHandles val="exact"/>
        </dgm:presLayoutVars>
      </dgm:prSet>
      <dgm:spPr/>
      <dgm:t>
        <a:bodyPr/>
        <a:lstStyle/>
        <a:p>
          <a:endParaRPr lang="nl-NL"/>
        </a:p>
      </dgm:t>
    </dgm:pt>
    <dgm:pt modelId="{BA023D57-5308-4B4A-9E29-C95339F6CE2F}" type="pres">
      <dgm:prSet presAssocID="{2072320A-4890-46CB-AE59-BB4C7F9DD7CA}" presName="parentText" presStyleLbl="node1" presStyleIdx="0" presStyleCnt="1">
        <dgm:presLayoutVars>
          <dgm:chMax val="0"/>
          <dgm:bulletEnabled val="1"/>
        </dgm:presLayoutVars>
      </dgm:prSet>
      <dgm:spPr/>
      <dgm:t>
        <a:bodyPr/>
        <a:lstStyle/>
        <a:p>
          <a:endParaRPr lang="nl-NL"/>
        </a:p>
      </dgm:t>
    </dgm:pt>
  </dgm:ptLst>
  <dgm:cxnLst>
    <dgm:cxn modelId="{842A7C65-A191-4012-9D04-8DC9C8360495}" type="presOf" srcId="{2072320A-4890-46CB-AE59-BB4C7F9DD7CA}" destId="{BA023D57-5308-4B4A-9E29-C95339F6CE2F}" srcOrd="0" destOrd="0" presId="urn:microsoft.com/office/officeart/2005/8/layout/vList2"/>
    <dgm:cxn modelId="{3191D007-F9CB-4D23-B43A-07F7A80A16D6}" type="presOf" srcId="{95D4DE7A-C6DA-4EF3-A112-77BB5C3669C2}" destId="{65CF9761-4DAE-401A-BEA1-1C9907C7E5DB}" srcOrd="0" destOrd="0" presId="urn:microsoft.com/office/officeart/2005/8/layout/vList2"/>
    <dgm:cxn modelId="{F5F225DB-248F-4528-AE6F-4F5B7EE5EAA5}" srcId="{95D4DE7A-C6DA-4EF3-A112-77BB5C3669C2}" destId="{2072320A-4890-46CB-AE59-BB4C7F9DD7CA}" srcOrd="0" destOrd="0" parTransId="{8AD3AF1C-119E-4074-AC01-67A82360DD89}" sibTransId="{73D82728-A295-422F-A4B1-1A16CD5A7E87}"/>
    <dgm:cxn modelId="{523BB277-2585-4BEF-A715-D88B20F98AAB}" type="presParOf" srcId="{65CF9761-4DAE-401A-BEA1-1C9907C7E5DB}" destId="{BA023D57-5308-4B4A-9E29-C95339F6CE2F}" srcOrd="0"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BE611EEE-0C87-4359-A31A-6C38C31EF896}"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nl-NL"/>
        </a:p>
      </dgm:t>
    </dgm:pt>
    <dgm:pt modelId="{FF67F4DB-C529-4FF0-AFCD-6F0DE58E053E}">
      <dgm:prSet/>
      <dgm:spPr/>
      <dgm:t>
        <a:bodyPr/>
        <a:lstStyle/>
        <a:p>
          <a:pPr algn="ctr" rtl="0"/>
          <a:r>
            <a:rPr lang="nl-NL" dirty="0" smtClean="0"/>
            <a:t>Theorie van de ‘zwarte rokers’ I</a:t>
          </a:r>
          <a:endParaRPr lang="nl-NL" dirty="0"/>
        </a:p>
      </dgm:t>
    </dgm:pt>
    <dgm:pt modelId="{48CB1664-80D9-4052-9FDC-916731F7E776}" type="parTrans" cxnId="{52C48400-AE6A-45FB-89AF-8583B2CDDF5D}">
      <dgm:prSet/>
      <dgm:spPr/>
      <dgm:t>
        <a:bodyPr/>
        <a:lstStyle/>
        <a:p>
          <a:endParaRPr lang="nl-NL"/>
        </a:p>
      </dgm:t>
    </dgm:pt>
    <dgm:pt modelId="{A0ED7C36-496E-44DC-B1DF-45EDBCC7F6BF}" type="sibTrans" cxnId="{52C48400-AE6A-45FB-89AF-8583B2CDDF5D}">
      <dgm:prSet/>
      <dgm:spPr/>
      <dgm:t>
        <a:bodyPr/>
        <a:lstStyle/>
        <a:p>
          <a:endParaRPr lang="nl-NL"/>
        </a:p>
      </dgm:t>
    </dgm:pt>
    <dgm:pt modelId="{CD79949A-F8EF-4718-A0C6-3C7EB48FCDDC}" type="pres">
      <dgm:prSet presAssocID="{BE611EEE-0C87-4359-A31A-6C38C31EF896}" presName="linear" presStyleCnt="0">
        <dgm:presLayoutVars>
          <dgm:animLvl val="lvl"/>
          <dgm:resizeHandles val="exact"/>
        </dgm:presLayoutVars>
      </dgm:prSet>
      <dgm:spPr/>
      <dgm:t>
        <a:bodyPr/>
        <a:lstStyle/>
        <a:p>
          <a:endParaRPr lang="nl-NL"/>
        </a:p>
      </dgm:t>
    </dgm:pt>
    <dgm:pt modelId="{19D46FA8-8698-46AD-98B2-C8B467E03954}" type="pres">
      <dgm:prSet presAssocID="{FF67F4DB-C529-4FF0-AFCD-6F0DE58E053E}" presName="parentText" presStyleLbl="node1" presStyleIdx="0" presStyleCnt="1">
        <dgm:presLayoutVars>
          <dgm:chMax val="0"/>
          <dgm:bulletEnabled val="1"/>
        </dgm:presLayoutVars>
      </dgm:prSet>
      <dgm:spPr/>
      <dgm:t>
        <a:bodyPr/>
        <a:lstStyle/>
        <a:p>
          <a:endParaRPr lang="nl-NL"/>
        </a:p>
      </dgm:t>
    </dgm:pt>
  </dgm:ptLst>
  <dgm:cxnLst>
    <dgm:cxn modelId="{52C48400-AE6A-45FB-89AF-8583B2CDDF5D}" srcId="{BE611EEE-0C87-4359-A31A-6C38C31EF896}" destId="{FF67F4DB-C529-4FF0-AFCD-6F0DE58E053E}" srcOrd="0" destOrd="0" parTransId="{48CB1664-80D9-4052-9FDC-916731F7E776}" sibTransId="{A0ED7C36-496E-44DC-B1DF-45EDBCC7F6BF}"/>
    <dgm:cxn modelId="{8C106259-7A8A-4215-9F83-C7218285DF44}" type="presOf" srcId="{FF67F4DB-C529-4FF0-AFCD-6F0DE58E053E}" destId="{19D46FA8-8698-46AD-98B2-C8B467E03954}" srcOrd="0" destOrd="0" presId="urn:microsoft.com/office/officeart/2005/8/layout/vList2"/>
    <dgm:cxn modelId="{B73612EE-4AAA-4E75-BD61-564F2BA27028}" type="presOf" srcId="{BE611EEE-0C87-4359-A31A-6C38C31EF896}" destId="{CD79949A-F8EF-4718-A0C6-3C7EB48FCDDC}" srcOrd="0" destOrd="0" presId="urn:microsoft.com/office/officeart/2005/8/layout/vList2"/>
    <dgm:cxn modelId="{380619FC-42A7-4427-85E9-2E7D93568327}" type="presParOf" srcId="{CD79949A-F8EF-4718-A0C6-3C7EB48FCDDC}" destId="{19D46FA8-8698-46AD-98B2-C8B467E03954}"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F2D05BD8-915E-43EE-8CBE-AFC74BF64A71}" type="doc">
      <dgm:prSet loTypeId="urn:microsoft.com/office/officeart/2005/8/layout/pyramid2" loCatId="pyramid" qsTypeId="urn:microsoft.com/office/officeart/2005/8/quickstyle/simple1" qsCatId="simple" csTypeId="urn:microsoft.com/office/officeart/2005/8/colors/colorful1" csCatId="colorful" phldr="1"/>
      <dgm:spPr/>
      <dgm:t>
        <a:bodyPr/>
        <a:lstStyle/>
        <a:p>
          <a:endParaRPr lang="nl-NL"/>
        </a:p>
      </dgm:t>
    </dgm:pt>
    <dgm:pt modelId="{A7ACECB2-56B5-40EB-BB77-AEB2B2769E47}">
      <dgm:prSet custT="1"/>
      <dgm:spPr/>
      <dgm:t>
        <a:bodyPr/>
        <a:lstStyle/>
        <a:p>
          <a:pPr rtl="0"/>
          <a:r>
            <a:rPr lang="nl-NL" sz="1800" b="1" dirty="0" smtClean="0"/>
            <a:t>Zwarte rokers: permanente onderzeese vulkanen</a:t>
          </a:r>
          <a:endParaRPr lang="nl-NL" sz="1800" b="1" dirty="0"/>
        </a:p>
      </dgm:t>
    </dgm:pt>
    <dgm:pt modelId="{94DAA245-1A55-4312-B93C-7FC477C034E1}" type="parTrans" cxnId="{488AB03D-3E86-4C5E-8D24-87128DE4BE3C}">
      <dgm:prSet/>
      <dgm:spPr/>
      <dgm:t>
        <a:bodyPr/>
        <a:lstStyle/>
        <a:p>
          <a:endParaRPr lang="nl-NL"/>
        </a:p>
      </dgm:t>
    </dgm:pt>
    <dgm:pt modelId="{1345244A-5951-40CA-9E15-1EF9F6D5E3C9}" type="sibTrans" cxnId="{488AB03D-3E86-4C5E-8D24-87128DE4BE3C}">
      <dgm:prSet/>
      <dgm:spPr/>
      <dgm:t>
        <a:bodyPr/>
        <a:lstStyle/>
        <a:p>
          <a:endParaRPr lang="nl-NL"/>
        </a:p>
      </dgm:t>
    </dgm:pt>
    <dgm:pt modelId="{0B43ED1B-2395-4FAD-8A81-0DF062F7287E}">
      <dgm:prSet custT="1"/>
      <dgm:spPr/>
      <dgm:t>
        <a:bodyPr/>
        <a:lstStyle/>
        <a:p>
          <a:pPr rtl="0"/>
          <a:r>
            <a:rPr lang="nl-NL" sz="1800" b="1" dirty="0" smtClean="0"/>
            <a:t>Ze roken continu hete lava, het zeewater is zeer tot matig heet en bevat veel mineralen</a:t>
          </a:r>
          <a:endParaRPr lang="nl-NL" sz="1800" b="1" dirty="0"/>
        </a:p>
      </dgm:t>
    </dgm:pt>
    <dgm:pt modelId="{0AA9C373-D305-422D-A0F9-A0DAE9E1237F}" type="parTrans" cxnId="{F85F2E30-5F20-404D-804E-3EF7E2A595FA}">
      <dgm:prSet/>
      <dgm:spPr/>
      <dgm:t>
        <a:bodyPr/>
        <a:lstStyle/>
        <a:p>
          <a:endParaRPr lang="nl-NL"/>
        </a:p>
      </dgm:t>
    </dgm:pt>
    <dgm:pt modelId="{DD71590D-59BF-47C8-9779-883FF8507D31}" type="sibTrans" cxnId="{F85F2E30-5F20-404D-804E-3EF7E2A595FA}">
      <dgm:prSet/>
      <dgm:spPr/>
      <dgm:t>
        <a:bodyPr/>
        <a:lstStyle/>
        <a:p>
          <a:endParaRPr lang="nl-NL"/>
        </a:p>
      </dgm:t>
    </dgm:pt>
    <dgm:pt modelId="{E4B63A49-112B-48CF-AE32-6249BD4F68D4}">
      <dgm:prSet custT="1"/>
      <dgm:spPr/>
      <dgm:t>
        <a:bodyPr/>
        <a:lstStyle/>
        <a:p>
          <a:pPr rtl="0"/>
          <a:r>
            <a:rPr lang="nl-NL" sz="1800" b="1" dirty="0" smtClean="0"/>
            <a:t>Kenmerk: aanwezigheid van pyriet en poreus (holtes met celgrootte)</a:t>
          </a:r>
          <a:endParaRPr lang="nl-NL" sz="1800" b="1" dirty="0"/>
        </a:p>
      </dgm:t>
    </dgm:pt>
    <dgm:pt modelId="{74D93352-9C75-47E8-9D10-1830ADE9C255}" type="parTrans" cxnId="{D2324829-989A-4A75-B7B7-893ED805F3DB}">
      <dgm:prSet/>
      <dgm:spPr/>
      <dgm:t>
        <a:bodyPr/>
        <a:lstStyle/>
        <a:p>
          <a:endParaRPr lang="nl-NL"/>
        </a:p>
      </dgm:t>
    </dgm:pt>
    <dgm:pt modelId="{3A2F685C-65E6-4C82-98DC-4999C8E7F7E7}" type="sibTrans" cxnId="{D2324829-989A-4A75-B7B7-893ED805F3DB}">
      <dgm:prSet/>
      <dgm:spPr/>
      <dgm:t>
        <a:bodyPr/>
        <a:lstStyle/>
        <a:p>
          <a:endParaRPr lang="nl-NL"/>
        </a:p>
      </dgm:t>
    </dgm:pt>
    <dgm:pt modelId="{D77081C2-177F-4092-B616-11C8B65822B6}">
      <dgm:prSet custT="1"/>
      <dgm:spPr/>
      <dgm:t>
        <a:bodyPr/>
        <a:lstStyle/>
        <a:p>
          <a:pPr rtl="0"/>
          <a:r>
            <a:rPr lang="nl-NL" sz="1800" b="1" dirty="0" smtClean="0"/>
            <a:t>Het wemelt er van de levende wezens: complete voedselketens</a:t>
          </a:r>
          <a:endParaRPr lang="nl-NL" sz="1800" b="1" dirty="0"/>
        </a:p>
      </dgm:t>
    </dgm:pt>
    <dgm:pt modelId="{EB09D807-FFE0-466E-AC27-52B6DD0DC2E2}" type="parTrans" cxnId="{32E5AC0E-EFB0-4848-9828-C6BF458A8BFC}">
      <dgm:prSet/>
      <dgm:spPr/>
      <dgm:t>
        <a:bodyPr/>
        <a:lstStyle/>
        <a:p>
          <a:endParaRPr lang="nl-NL"/>
        </a:p>
      </dgm:t>
    </dgm:pt>
    <dgm:pt modelId="{F552E61E-FED1-4AC8-91C8-3648BCD38D65}" type="sibTrans" cxnId="{32E5AC0E-EFB0-4848-9828-C6BF458A8BFC}">
      <dgm:prSet/>
      <dgm:spPr/>
      <dgm:t>
        <a:bodyPr/>
        <a:lstStyle/>
        <a:p>
          <a:endParaRPr lang="nl-NL"/>
        </a:p>
      </dgm:t>
    </dgm:pt>
    <dgm:pt modelId="{75E9966B-EB8A-49BA-9391-EC891CFBE2B1}" type="pres">
      <dgm:prSet presAssocID="{F2D05BD8-915E-43EE-8CBE-AFC74BF64A71}" presName="compositeShape" presStyleCnt="0">
        <dgm:presLayoutVars>
          <dgm:dir/>
          <dgm:resizeHandles/>
        </dgm:presLayoutVars>
      </dgm:prSet>
      <dgm:spPr/>
      <dgm:t>
        <a:bodyPr/>
        <a:lstStyle/>
        <a:p>
          <a:endParaRPr lang="nl-NL"/>
        </a:p>
      </dgm:t>
    </dgm:pt>
    <dgm:pt modelId="{2662C84C-E99F-422C-B3F0-159D8E52DC88}" type="pres">
      <dgm:prSet presAssocID="{F2D05BD8-915E-43EE-8CBE-AFC74BF64A71}" presName="pyramid" presStyleLbl="node1" presStyleIdx="0" presStyleCnt="1"/>
      <dgm:spPr/>
    </dgm:pt>
    <dgm:pt modelId="{D088EA25-C607-4F18-BE73-2F543F75D972}" type="pres">
      <dgm:prSet presAssocID="{F2D05BD8-915E-43EE-8CBE-AFC74BF64A71}" presName="theList" presStyleCnt="0"/>
      <dgm:spPr/>
    </dgm:pt>
    <dgm:pt modelId="{A99583B4-E6FF-4784-AFAE-CACA37500BEB}" type="pres">
      <dgm:prSet presAssocID="{A7ACECB2-56B5-40EB-BB77-AEB2B2769E47}" presName="aNode" presStyleLbl="fgAcc1" presStyleIdx="0" presStyleCnt="4" custLinFactNeighborX="833" custLinFactNeighborY="5447">
        <dgm:presLayoutVars>
          <dgm:bulletEnabled val="1"/>
        </dgm:presLayoutVars>
      </dgm:prSet>
      <dgm:spPr/>
      <dgm:t>
        <a:bodyPr/>
        <a:lstStyle/>
        <a:p>
          <a:endParaRPr lang="nl-NL"/>
        </a:p>
      </dgm:t>
    </dgm:pt>
    <dgm:pt modelId="{DEE97F3E-287B-44D4-87F4-7027C9BAB1E3}" type="pres">
      <dgm:prSet presAssocID="{A7ACECB2-56B5-40EB-BB77-AEB2B2769E47}" presName="aSpace" presStyleCnt="0"/>
      <dgm:spPr/>
    </dgm:pt>
    <dgm:pt modelId="{AA265426-5CAE-4510-8974-D602979E94F3}" type="pres">
      <dgm:prSet presAssocID="{0B43ED1B-2395-4FAD-8A81-0DF062F7287E}" presName="aNode" presStyleLbl="fgAcc1" presStyleIdx="1" presStyleCnt="4">
        <dgm:presLayoutVars>
          <dgm:bulletEnabled val="1"/>
        </dgm:presLayoutVars>
      </dgm:prSet>
      <dgm:spPr/>
      <dgm:t>
        <a:bodyPr/>
        <a:lstStyle/>
        <a:p>
          <a:endParaRPr lang="nl-NL"/>
        </a:p>
      </dgm:t>
    </dgm:pt>
    <dgm:pt modelId="{342836A7-6176-48FD-AAF9-C982261F8BE3}" type="pres">
      <dgm:prSet presAssocID="{0B43ED1B-2395-4FAD-8A81-0DF062F7287E}" presName="aSpace" presStyleCnt="0"/>
      <dgm:spPr/>
    </dgm:pt>
    <dgm:pt modelId="{5EA48F94-CDB6-4B78-8298-1DD84A5F7085}" type="pres">
      <dgm:prSet presAssocID="{E4B63A49-112B-48CF-AE32-6249BD4F68D4}" presName="aNode" presStyleLbl="fgAcc1" presStyleIdx="2" presStyleCnt="4">
        <dgm:presLayoutVars>
          <dgm:bulletEnabled val="1"/>
        </dgm:presLayoutVars>
      </dgm:prSet>
      <dgm:spPr/>
      <dgm:t>
        <a:bodyPr/>
        <a:lstStyle/>
        <a:p>
          <a:endParaRPr lang="nl-NL"/>
        </a:p>
      </dgm:t>
    </dgm:pt>
    <dgm:pt modelId="{B90D0D1B-CE94-4DFE-BD68-786AA5D5098D}" type="pres">
      <dgm:prSet presAssocID="{E4B63A49-112B-48CF-AE32-6249BD4F68D4}" presName="aSpace" presStyleCnt="0"/>
      <dgm:spPr/>
    </dgm:pt>
    <dgm:pt modelId="{CEF235B7-04CF-4DEC-9DE4-E82F58B9A74C}" type="pres">
      <dgm:prSet presAssocID="{D77081C2-177F-4092-B616-11C8B65822B6}" presName="aNode" presStyleLbl="fgAcc1" presStyleIdx="3" presStyleCnt="4">
        <dgm:presLayoutVars>
          <dgm:bulletEnabled val="1"/>
        </dgm:presLayoutVars>
      </dgm:prSet>
      <dgm:spPr/>
      <dgm:t>
        <a:bodyPr/>
        <a:lstStyle/>
        <a:p>
          <a:endParaRPr lang="nl-NL"/>
        </a:p>
      </dgm:t>
    </dgm:pt>
    <dgm:pt modelId="{4DCC82C4-D0C1-444C-99C0-373AA936DE44}" type="pres">
      <dgm:prSet presAssocID="{D77081C2-177F-4092-B616-11C8B65822B6}" presName="aSpace" presStyleCnt="0"/>
      <dgm:spPr/>
    </dgm:pt>
  </dgm:ptLst>
  <dgm:cxnLst>
    <dgm:cxn modelId="{540179B4-252C-431A-BA53-C5B6ADB7F9C7}" type="presOf" srcId="{E4B63A49-112B-48CF-AE32-6249BD4F68D4}" destId="{5EA48F94-CDB6-4B78-8298-1DD84A5F7085}" srcOrd="0" destOrd="0" presId="urn:microsoft.com/office/officeart/2005/8/layout/pyramid2"/>
    <dgm:cxn modelId="{34E4A936-6632-4C4A-A63C-81369471B8A6}" type="presOf" srcId="{F2D05BD8-915E-43EE-8CBE-AFC74BF64A71}" destId="{75E9966B-EB8A-49BA-9391-EC891CFBE2B1}" srcOrd="0" destOrd="0" presId="urn:microsoft.com/office/officeart/2005/8/layout/pyramid2"/>
    <dgm:cxn modelId="{465F43DE-A2C4-4254-9BDC-0D45AEDCA550}" type="presOf" srcId="{A7ACECB2-56B5-40EB-BB77-AEB2B2769E47}" destId="{A99583B4-E6FF-4784-AFAE-CACA37500BEB}" srcOrd="0" destOrd="0" presId="urn:microsoft.com/office/officeart/2005/8/layout/pyramid2"/>
    <dgm:cxn modelId="{488AB03D-3E86-4C5E-8D24-87128DE4BE3C}" srcId="{F2D05BD8-915E-43EE-8CBE-AFC74BF64A71}" destId="{A7ACECB2-56B5-40EB-BB77-AEB2B2769E47}" srcOrd="0" destOrd="0" parTransId="{94DAA245-1A55-4312-B93C-7FC477C034E1}" sibTransId="{1345244A-5951-40CA-9E15-1EF9F6D5E3C9}"/>
    <dgm:cxn modelId="{4167B4B0-1E7E-4B6D-8F24-5D2D1780B84C}" type="presOf" srcId="{D77081C2-177F-4092-B616-11C8B65822B6}" destId="{CEF235B7-04CF-4DEC-9DE4-E82F58B9A74C}" srcOrd="0" destOrd="0" presId="urn:microsoft.com/office/officeart/2005/8/layout/pyramid2"/>
    <dgm:cxn modelId="{F85F2E30-5F20-404D-804E-3EF7E2A595FA}" srcId="{F2D05BD8-915E-43EE-8CBE-AFC74BF64A71}" destId="{0B43ED1B-2395-4FAD-8A81-0DF062F7287E}" srcOrd="1" destOrd="0" parTransId="{0AA9C373-D305-422D-A0F9-A0DAE9E1237F}" sibTransId="{DD71590D-59BF-47C8-9779-883FF8507D31}"/>
    <dgm:cxn modelId="{32E5AC0E-EFB0-4848-9828-C6BF458A8BFC}" srcId="{F2D05BD8-915E-43EE-8CBE-AFC74BF64A71}" destId="{D77081C2-177F-4092-B616-11C8B65822B6}" srcOrd="3" destOrd="0" parTransId="{EB09D807-FFE0-466E-AC27-52B6DD0DC2E2}" sibTransId="{F552E61E-FED1-4AC8-91C8-3648BCD38D65}"/>
    <dgm:cxn modelId="{C7015F20-A0B2-493B-9AE6-3BB49FADDF74}" type="presOf" srcId="{0B43ED1B-2395-4FAD-8A81-0DF062F7287E}" destId="{AA265426-5CAE-4510-8974-D602979E94F3}" srcOrd="0" destOrd="0" presId="urn:microsoft.com/office/officeart/2005/8/layout/pyramid2"/>
    <dgm:cxn modelId="{D2324829-989A-4A75-B7B7-893ED805F3DB}" srcId="{F2D05BD8-915E-43EE-8CBE-AFC74BF64A71}" destId="{E4B63A49-112B-48CF-AE32-6249BD4F68D4}" srcOrd="2" destOrd="0" parTransId="{74D93352-9C75-47E8-9D10-1830ADE9C255}" sibTransId="{3A2F685C-65E6-4C82-98DC-4999C8E7F7E7}"/>
    <dgm:cxn modelId="{EAB9A89C-7E2A-4F00-BFAC-3D8CA7F1EFB9}" type="presParOf" srcId="{75E9966B-EB8A-49BA-9391-EC891CFBE2B1}" destId="{2662C84C-E99F-422C-B3F0-159D8E52DC88}" srcOrd="0" destOrd="0" presId="urn:microsoft.com/office/officeart/2005/8/layout/pyramid2"/>
    <dgm:cxn modelId="{E52962AA-68EC-4DB3-8D66-A5B1E7F98FEF}" type="presParOf" srcId="{75E9966B-EB8A-49BA-9391-EC891CFBE2B1}" destId="{D088EA25-C607-4F18-BE73-2F543F75D972}" srcOrd="1" destOrd="0" presId="urn:microsoft.com/office/officeart/2005/8/layout/pyramid2"/>
    <dgm:cxn modelId="{4D4E6D0A-56D3-4171-93B2-5844C6500D57}" type="presParOf" srcId="{D088EA25-C607-4F18-BE73-2F543F75D972}" destId="{A99583B4-E6FF-4784-AFAE-CACA37500BEB}" srcOrd="0" destOrd="0" presId="urn:microsoft.com/office/officeart/2005/8/layout/pyramid2"/>
    <dgm:cxn modelId="{6829523D-F0C7-4187-B439-9F99EB38A6FD}" type="presParOf" srcId="{D088EA25-C607-4F18-BE73-2F543F75D972}" destId="{DEE97F3E-287B-44D4-87F4-7027C9BAB1E3}" srcOrd="1" destOrd="0" presId="urn:microsoft.com/office/officeart/2005/8/layout/pyramid2"/>
    <dgm:cxn modelId="{9B817923-F709-40EF-BCE7-C698E65E8D0F}" type="presParOf" srcId="{D088EA25-C607-4F18-BE73-2F543F75D972}" destId="{AA265426-5CAE-4510-8974-D602979E94F3}" srcOrd="2" destOrd="0" presId="urn:microsoft.com/office/officeart/2005/8/layout/pyramid2"/>
    <dgm:cxn modelId="{0CA414D4-B06F-47FB-8DB0-DCA9CDDE83B4}" type="presParOf" srcId="{D088EA25-C607-4F18-BE73-2F543F75D972}" destId="{342836A7-6176-48FD-AAF9-C982261F8BE3}" srcOrd="3" destOrd="0" presId="urn:microsoft.com/office/officeart/2005/8/layout/pyramid2"/>
    <dgm:cxn modelId="{4AC0DB50-D056-4F11-BD85-36A76442F43E}" type="presParOf" srcId="{D088EA25-C607-4F18-BE73-2F543F75D972}" destId="{5EA48F94-CDB6-4B78-8298-1DD84A5F7085}" srcOrd="4" destOrd="0" presId="urn:microsoft.com/office/officeart/2005/8/layout/pyramid2"/>
    <dgm:cxn modelId="{7B65B8C9-445E-48A7-80EA-9F9985522A3F}" type="presParOf" srcId="{D088EA25-C607-4F18-BE73-2F543F75D972}" destId="{B90D0D1B-CE94-4DFE-BD68-786AA5D5098D}" srcOrd="5" destOrd="0" presId="urn:microsoft.com/office/officeart/2005/8/layout/pyramid2"/>
    <dgm:cxn modelId="{BF6FA777-2962-48ED-B6A9-11D32E23AE92}" type="presParOf" srcId="{D088EA25-C607-4F18-BE73-2F543F75D972}" destId="{CEF235B7-04CF-4DEC-9DE4-E82F58B9A74C}" srcOrd="6" destOrd="0" presId="urn:microsoft.com/office/officeart/2005/8/layout/pyramid2"/>
    <dgm:cxn modelId="{5AEF8FAD-0161-48ED-9054-D4D8A6BCE717}" type="presParOf" srcId="{D088EA25-C607-4F18-BE73-2F543F75D972}" destId="{4DCC82C4-D0C1-444C-99C0-373AA936DE44}" srcOrd="7" destOrd="0" presId="urn:microsoft.com/office/officeart/2005/8/layout/pyramid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134FD2D8-2A2F-4EA0-9930-AC0A1951254F}" type="doc">
      <dgm:prSet loTypeId="urn:microsoft.com/office/officeart/2005/8/layout/vList2" loCatId="list" qsTypeId="urn:microsoft.com/office/officeart/2005/8/quickstyle/simple5" qsCatId="simple" csTypeId="urn:microsoft.com/office/officeart/2005/8/colors/accent1_2" csCatId="accent1"/>
      <dgm:spPr/>
      <dgm:t>
        <a:bodyPr/>
        <a:lstStyle/>
        <a:p>
          <a:endParaRPr lang="nl-NL"/>
        </a:p>
      </dgm:t>
    </dgm:pt>
    <dgm:pt modelId="{67AD17E5-6451-4D2E-8D7A-7882646E2421}">
      <dgm:prSet custT="1"/>
      <dgm:spPr/>
      <dgm:t>
        <a:bodyPr/>
        <a:lstStyle/>
        <a:p>
          <a:pPr algn="ctr" rtl="0"/>
          <a:r>
            <a:rPr lang="nl-NL" sz="3200" dirty="0" smtClean="0"/>
            <a:t>Argumenten vóór</a:t>
          </a:r>
          <a:endParaRPr lang="nl-NL" sz="3200" dirty="0"/>
        </a:p>
      </dgm:t>
    </dgm:pt>
    <dgm:pt modelId="{D0C8C30C-4A1F-44B3-8966-27258EB1CF87}" type="parTrans" cxnId="{F790AE21-1F6E-4214-9AA3-4FACC5F013D8}">
      <dgm:prSet/>
      <dgm:spPr/>
      <dgm:t>
        <a:bodyPr/>
        <a:lstStyle/>
        <a:p>
          <a:endParaRPr lang="nl-NL"/>
        </a:p>
      </dgm:t>
    </dgm:pt>
    <dgm:pt modelId="{BD6455ED-868F-418B-9311-EE882D94EA5C}" type="sibTrans" cxnId="{F790AE21-1F6E-4214-9AA3-4FACC5F013D8}">
      <dgm:prSet/>
      <dgm:spPr/>
      <dgm:t>
        <a:bodyPr/>
        <a:lstStyle/>
        <a:p>
          <a:endParaRPr lang="nl-NL"/>
        </a:p>
      </dgm:t>
    </dgm:pt>
    <dgm:pt modelId="{DC089AD2-4139-468A-80CF-B95D6CE4028E}" type="pres">
      <dgm:prSet presAssocID="{134FD2D8-2A2F-4EA0-9930-AC0A1951254F}" presName="linear" presStyleCnt="0">
        <dgm:presLayoutVars>
          <dgm:animLvl val="lvl"/>
          <dgm:resizeHandles val="exact"/>
        </dgm:presLayoutVars>
      </dgm:prSet>
      <dgm:spPr/>
      <dgm:t>
        <a:bodyPr/>
        <a:lstStyle/>
        <a:p>
          <a:endParaRPr lang="nl-NL"/>
        </a:p>
      </dgm:t>
    </dgm:pt>
    <dgm:pt modelId="{40D3941A-C765-41C4-834A-B19D130E25CB}" type="pres">
      <dgm:prSet presAssocID="{67AD17E5-6451-4D2E-8D7A-7882646E2421}" presName="parentText" presStyleLbl="node1" presStyleIdx="0" presStyleCnt="1" custLinFactNeighborY="-11972">
        <dgm:presLayoutVars>
          <dgm:chMax val="0"/>
          <dgm:bulletEnabled val="1"/>
        </dgm:presLayoutVars>
      </dgm:prSet>
      <dgm:spPr/>
      <dgm:t>
        <a:bodyPr/>
        <a:lstStyle/>
        <a:p>
          <a:endParaRPr lang="nl-NL"/>
        </a:p>
      </dgm:t>
    </dgm:pt>
  </dgm:ptLst>
  <dgm:cxnLst>
    <dgm:cxn modelId="{69395946-5041-40B1-8381-C226E1C27CD2}" type="presOf" srcId="{67AD17E5-6451-4D2E-8D7A-7882646E2421}" destId="{40D3941A-C765-41C4-834A-B19D130E25CB}" srcOrd="0" destOrd="0" presId="urn:microsoft.com/office/officeart/2005/8/layout/vList2"/>
    <dgm:cxn modelId="{E767276E-EAF8-42C6-9CD7-FF0B4521B903}" type="presOf" srcId="{134FD2D8-2A2F-4EA0-9930-AC0A1951254F}" destId="{DC089AD2-4139-468A-80CF-B95D6CE4028E}" srcOrd="0" destOrd="0" presId="urn:microsoft.com/office/officeart/2005/8/layout/vList2"/>
    <dgm:cxn modelId="{F790AE21-1F6E-4214-9AA3-4FACC5F013D8}" srcId="{134FD2D8-2A2F-4EA0-9930-AC0A1951254F}" destId="{67AD17E5-6451-4D2E-8D7A-7882646E2421}" srcOrd="0" destOrd="0" parTransId="{D0C8C30C-4A1F-44B3-8966-27258EB1CF87}" sibTransId="{BD6455ED-868F-418B-9311-EE882D94EA5C}"/>
    <dgm:cxn modelId="{68335D05-DD0C-417F-BDCC-65C688266B64}" type="presParOf" srcId="{DC089AD2-4139-468A-80CF-B95D6CE4028E}" destId="{40D3941A-C765-41C4-834A-B19D130E25CB}" srcOrd="0" destOrd="0" presId="urn:microsoft.com/office/officeart/2005/8/layout/vList2"/>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B090050E-00CB-48AF-984A-5E42D03AF9D2}" type="doc">
      <dgm:prSet loTypeId="urn:microsoft.com/office/officeart/2005/8/layout/vList2" loCatId="list" qsTypeId="urn:microsoft.com/office/officeart/2005/8/quickstyle/simple5" qsCatId="simple" csTypeId="urn:microsoft.com/office/officeart/2005/8/colors/accent1_2" csCatId="accent1"/>
      <dgm:spPr/>
      <dgm:t>
        <a:bodyPr/>
        <a:lstStyle/>
        <a:p>
          <a:endParaRPr lang="nl-NL"/>
        </a:p>
      </dgm:t>
    </dgm:pt>
    <dgm:pt modelId="{8F3C1A25-2D55-42C1-8E04-49D8F5D5D779}">
      <dgm:prSet/>
      <dgm:spPr/>
      <dgm:t>
        <a:bodyPr/>
        <a:lstStyle/>
        <a:p>
          <a:pPr algn="ctr" rtl="0"/>
          <a:r>
            <a:rPr lang="nl-NL" smtClean="0"/>
            <a:t>Theorie van de ‘zwarte rokers’ II</a:t>
          </a:r>
          <a:endParaRPr lang="nl-NL"/>
        </a:p>
      </dgm:t>
    </dgm:pt>
    <dgm:pt modelId="{59A21789-0621-4B5B-8253-A5AB704CCA63}" type="parTrans" cxnId="{495F27EF-7EB5-4FB6-9FB3-B97A7F340E2C}">
      <dgm:prSet/>
      <dgm:spPr/>
      <dgm:t>
        <a:bodyPr/>
        <a:lstStyle/>
        <a:p>
          <a:endParaRPr lang="nl-NL"/>
        </a:p>
      </dgm:t>
    </dgm:pt>
    <dgm:pt modelId="{2751D686-E084-4CA6-97D8-FBF15611C032}" type="sibTrans" cxnId="{495F27EF-7EB5-4FB6-9FB3-B97A7F340E2C}">
      <dgm:prSet/>
      <dgm:spPr/>
      <dgm:t>
        <a:bodyPr/>
        <a:lstStyle/>
        <a:p>
          <a:endParaRPr lang="nl-NL"/>
        </a:p>
      </dgm:t>
    </dgm:pt>
    <dgm:pt modelId="{B9EE1225-3C50-4F19-A50F-67CE4748FC10}" type="pres">
      <dgm:prSet presAssocID="{B090050E-00CB-48AF-984A-5E42D03AF9D2}" presName="linear" presStyleCnt="0">
        <dgm:presLayoutVars>
          <dgm:animLvl val="lvl"/>
          <dgm:resizeHandles val="exact"/>
        </dgm:presLayoutVars>
      </dgm:prSet>
      <dgm:spPr/>
      <dgm:t>
        <a:bodyPr/>
        <a:lstStyle/>
        <a:p>
          <a:endParaRPr lang="nl-NL"/>
        </a:p>
      </dgm:t>
    </dgm:pt>
    <dgm:pt modelId="{40CCC54C-2A5C-463B-A949-B5C7D3323574}" type="pres">
      <dgm:prSet presAssocID="{8F3C1A25-2D55-42C1-8E04-49D8F5D5D779}" presName="parentText" presStyleLbl="node1" presStyleIdx="0" presStyleCnt="1">
        <dgm:presLayoutVars>
          <dgm:chMax val="0"/>
          <dgm:bulletEnabled val="1"/>
        </dgm:presLayoutVars>
      </dgm:prSet>
      <dgm:spPr/>
      <dgm:t>
        <a:bodyPr/>
        <a:lstStyle/>
        <a:p>
          <a:endParaRPr lang="nl-NL"/>
        </a:p>
      </dgm:t>
    </dgm:pt>
  </dgm:ptLst>
  <dgm:cxnLst>
    <dgm:cxn modelId="{495F27EF-7EB5-4FB6-9FB3-B97A7F340E2C}" srcId="{B090050E-00CB-48AF-984A-5E42D03AF9D2}" destId="{8F3C1A25-2D55-42C1-8E04-49D8F5D5D779}" srcOrd="0" destOrd="0" parTransId="{59A21789-0621-4B5B-8253-A5AB704CCA63}" sibTransId="{2751D686-E084-4CA6-97D8-FBF15611C032}"/>
    <dgm:cxn modelId="{D61ABDBB-94FE-4836-B80E-99BDB946EC74}" type="presOf" srcId="{B090050E-00CB-48AF-984A-5E42D03AF9D2}" destId="{B9EE1225-3C50-4F19-A50F-67CE4748FC10}" srcOrd="0" destOrd="0" presId="urn:microsoft.com/office/officeart/2005/8/layout/vList2"/>
    <dgm:cxn modelId="{7B1944A3-3B4E-4805-8DC5-037CA14B86E8}" type="presOf" srcId="{8F3C1A25-2D55-42C1-8E04-49D8F5D5D779}" destId="{40CCC54C-2A5C-463B-A949-B5C7D3323574}" srcOrd="0" destOrd="0" presId="urn:microsoft.com/office/officeart/2005/8/layout/vList2"/>
    <dgm:cxn modelId="{3BB7185F-7010-4E98-AB06-20C928533027}" type="presParOf" srcId="{B9EE1225-3C50-4F19-A50F-67CE4748FC10}" destId="{40CCC54C-2A5C-463B-A949-B5C7D3323574}"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CF0FBBDC-B8E3-4611-83EB-57F3026AA4B1}" type="doc">
      <dgm:prSet loTypeId="urn:microsoft.com/office/officeart/2005/8/layout/venn1" loCatId="relationship" qsTypeId="urn:microsoft.com/office/officeart/2005/8/quickstyle/simple5" qsCatId="simple" csTypeId="urn:microsoft.com/office/officeart/2005/8/colors/colorful5" csCatId="colorful" phldr="1"/>
      <dgm:spPr/>
      <dgm:t>
        <a:bodyPr/>
        <a:lstStyle/>
        <a:p>
          <a:endParaRPr lang="nl-NL"/>
        </a:p>
      </dgm:t>
    </dgm:pt>
    <dgm:pt modelId="{FC370EAD-6243-4490-B86A-C3919ACE71A0}">
      <dgm:prSet/>
      <dgm:spPr/>
      <dgm:t>
        <a:bodyPr/>
        <a:lstStyle/>
        <a:p>
          <a:pPr rtl="0"/>
          <a:r>
            <a:rPr lang="nl-NL" b="1" dirty="0" smtClean="0"/>
            <a:t>Combinatie theorieën ‘oersoep’, ‘</a:t>
          </a:r>
          <a:r>
            <a:rPr lang="nl-NL" b="1" dirty="0" err="1" smtClean="0"/>
            <a:t>oerpizza</a:t>
          </a:r>
          <a:r>
            <a:rPr lang="nl-NL" b="1" dirty="0" smtClean="0"/>
            <a:t>’ (aanwezigheid van warm water en pyriet)</a:t>
          </a:r>
          <a:endParaRPr lang="nl-NL" b="1" dirty="0"/>
        </a:p>
      </dgm:t>
    </dgm:pt>
    <dgm:pt modelId="{6620646C-09B1-4CD6-ACA7-B0B4A26BF663}" type="parTrans" cxnId="{DE06E182-8140-4C22-9137-65C1EC6658E0}">
      <dgm:prSet/>
      <dgm:spPr/>
      <dgm:t>
        <a:bodyPr/>
        <a:lstStyle/>
        <a:p>
          <a:endParaRPr lang="nl-NL"/>
        </a:p>
      </dgm:t>
    </dgm:pt>
    <dgm:pt modelId="{887AFF25-7D31-422E-8BF0-5824828F7176}" type="sibTrans" cxnId="{DE06E182-8140-4C22-9137-65C1EC6658E0}">
      <dgm:prSet/>
      <dgm:spPr/>
      <dgm:t>
        <a:bodyPr/>
        <a:lstStyle/>
        <a:p>
          <a:endParaRPr lang="nl-NL"/>
        </a:p>
      </dgm:t>
    </dgm:pt>
    <dgm:pt modelId="{FD068B22-BEBD-46E1-8C9E-62CD761335D3}">
      <dgm:prSet/>
      <dgm:spPr/>
      <dgm:t>
        <a:bodyPr/>
        <a:lstStyle/>
        <a:p>
          <a:pPr rtl="0"/>
          <a:r>
            <a:rPr lang="nl-NL" b="1" dirty="0" smtClean="0"/>
            <a:t>Holtes ter grootte van cellen zou </a:t>
          </a:r>
          <a:r>
            <a:rPr lang="nl-NL" b="1" dirty="0" err="1" smtClean="0"/>
            <a:t>celvorming</a:t>
          </a:r>
          <a:r>
            <a:rPr lang="nl-NL" b="1" dirty="0" smtClean="0"/>
            <a:t> kunnen verklaren</a:t>
          </a:r>
          <a:endParaRPr lang="nl-NL" b="1" dirty="0"/>
        </a:p>
      </dgm:t>
    </dgm:pt>
    <dgm:pt modelId="{8C43B085-37BF-4AF3-ACE5-F08D106C3987}" type="parTrans" cxnId="{4B05F9D9-5FA2-4B9F-9E23-F1DD8A1FD4FA}">
      <dgm:prSet/>
      <dgm:spPr/>
      <dgm:t>
        <a:bodyPr/>
        <a:lstStyle/>
        <a:p>
          <a:endParaRPr lang="nl-NL"/>
        </a:p>
      </dgm:t>
    </dgm:pt>
    <dgm:pt modelId="{7A69F9E6-84CA-415C-8E79-EB82810C101E}" type="sibTrans" cxnId="{4B05F9D9-5FA2-4B9F-9E23-F1DD8A1FD4FA}">
      <dgm:prSet/>
      <dgm:spPr/>
      <dgm:t>
        <a:bodyPr/>
        <a:lstStyle/>
        <a:p>
          <a:endParaRPr lang="nl-NL"/>
        </a:p>
      </dgm:t>
    </dgm:pt>
    <dgm:pt modelId="{AC010AD4-EFB0-4875-AFED-AB4143F692E5}">
      <dgm:prSet/>
      <dgm:spPr/>
      <dgm:t>
        <a:bodyPr/>
        <a:lstStyle/>
        <a:p>
          <a:pPr rtl="0"/>
          <a:r>
            <a:rPr lang="nl-NL" b="1" dirty="0" smtClean="0"/>
            <a:t>Geen last van dodelijke </a:t>
          </a:r>
          <a:r>
            <a:rPr lang="nl-NL" b="1" dirty="0" err="1" smtClean="0"/>
            <a:t>UV-straling</a:t>
          </a:r>
          <a:r>
            <a:rPr lang="nl-NL" b="1" dirty="0" smtClean="0"/>
            <a:t> in diepzee</a:t>
          </a:r>
          <a:endParaRPr lang="nl-NL" b="1" dirty="0"/>
        </a:p>
      </dgm:t>
    </dgm:pt>
    <dgm:pt modelId="{5CAC8E12-E979-4AA6-8487-953C30248C50}" type="parTrans" cxnId="{FBFA3672-03F8-47EC-B75E-0A7102BB1150}">
      <dgm:prSet/>
      <dgm:spPr/>
      <dgm:t>
        <a:bodyPr/>
        <a:lstStyle/>
        <a:p>
          <a:endParaRPr lang="nl-NL"/>
        </a:p>
      </dgm:t>
    </dgm:pt>
    <dgm:pt modelId="{1AA325BF-76A6-4659-9B8F-C64E43149DD0}" type="sibTrans" cxnId="{FBFA3672-03F8-47EC-B75E-0A7102BB1150}">
      <dgm:prSet/>
      <dgm:spPr/>
      <dgm:t>
        <a:bodyPr/>
        <a:lstStyle/>
        <a:p>
          <a:endParaRPr lang="nl-NL"/>
        </a:p>
      </dgm:t>
    </dgm:pt>
    <dgm:pt modelId="{40F6D79B-449E-4993-A3C0-2ED005E4851D}">
      <dgm:prSet/>
      <dgm:spPr/>
      <dgm:t>
        <a:bodyPr/>
        <a:lstStyle/>
        <a:p>
          <a:pPr rtl="0"/>
          <a:r>
            <a:rPr lang="nl-NL" b="1" dirty="0" smtClean="0"/>
            <a:t>Momenteel de meest populaire theorie voor het ontstaan van leven</a:t>
          </a:r>
          <a:endParaRPr lang="nl-NL" b="1" dirty="0"/>
        </a:p>
      </dgm:t>
    </dgm:pt>
    <dgm:pt modelId="{9946BC8D-B2A4-4E4B-BF5F-44A907753FFC}" type="parTrans" cxnId="{D994843F-AFD1-4C4A-96CC-1AE6AB33D8FB}">
      <dgm:prSet/>
      <dgm:spPr/>
      <dgm:t>
        <a:bodyPr/>
        <a:lstStyle/>
        <a:p>
          <a:endParaRPr lang="nl-NL"/>
        </a:p>
      </dgm:t>
    </dgm:pt>
    <dgm:pt modelId="{8C1824F0-D271-4429-8B6A-0A6C74AE82C8}" type="sibTrans" cxnId="{D994843F-AFD1-4C4A-96CC-1AE6AB33D8FB}">
      <dgm:prSet/>
      <dgm:spPr/>
      <dgm:t>
        <a:bodyPr/>
        <a:lstStyle/>
        <a:p>
          <a:endParaRPr lang="nl-NL"/>
        </a:p>
      </dgm:t>
    </dgm:pt>
    <dgm:pt modelId="{92672856-34B6-4AE5-A539-DBD3BF4BC94A}" type="pres">
      <dgm:prSet presAssocID="{CF0FBBDC-B8E3-4611-83EB-57F3026AA4B1}" presName="compositeShape" presStyleCnt="0">
        <dgm:presLayoutVars>
          <dgm:chMax val="7"/>
          <dgm:dir/>
          <dgm:resizeHandles val="exact"/>
        </dgm:presLayoutVars>
      </dgm:prSet>
      <dgm:spPr/>
      <dgm:t>
        <a:bodyPr/>
        <a:lstStyle/>
        <a:p>
          <a:endParaRPr lang="nl-NL"/>
        </a:p>
      </dgm:t>
    </dgm:pt>
    <dgm:pt modelId="{084F7E99-8DB6-4650-9BAC-74E43A0EED02}" type="pres">
      <dgm:prSet presAssocID="{FC370EAD-6243-4490-B86A-C3919ACE71A0}" presName="circ1" presStyleLbl="vennNode1" presStyleIdx="0" presStyleCnt="4"/>
      <dgm:spPr/>
      <dgm:t>
        <a:bodyPr/>
        <a:lstStyle/>
        <a:p>
          <a:endParaRPr lang="nl-NL"/>
        </a:p>
      </dgm:t>
    </dgm:pt>
    <dgm:pt modelId="{13B45CCD-72EC-4BFD-B73B-CA8D7B6D1A65}" type="pres">
      <dgm:prSet presAssocID="{FC370EAD-6243-4490-B86A-C3919ACE71A0}" presName="circ1Tx" presStyleLbl="revTx" presStyleIdx="0" presStyleCnt="0">
        <dgm:presLayoutVars>
          <dgm:chMax val="0"/>
          <dgm:chPref val="0"/>
          <dgm:bulletEnabled val="1"/>
        </dgm:presLayoutVars>
      </dgm:prSet>
      <dgm:spPr/>
      <dgm:t>
        <a:bodyPr/>
        <a:lstStyle/>
        <a:p>
          <a:endParaRPr lang="nl-NL"/>
        </a:p>
      </dgm:t>
    </dgm:pt>
    <dgm:pt modelId="{EF0E23D7-774E-4DFF-890D-67D81F7B48FF}" type="pres">
      <dgm:prSet presAssocID="{FD068B22-BEBD-46E1-8C9E-62CD761335D3}" presName="circ2" presStyleLbl="vennNode1" presStyleIdx="1" presStyleCnt="4"/>
      <dgm:spPr/>
      <dgm:t>
        <a:bodyPr/>
        <a:lstStyle/>
        <a:p>
          <a:endParaRPr lang="nl-NL"/>
        </a:p>
      </dgm:t>
    </dgm:pt>
    <dgm:pt modelId="{F7E2405B-08C0-44EF-B11C-548F7E87A36F}" type="pres">
      <dgm:prSet presAssocID="{FD068B22-BEBD-46E1-8C9E-62CD761335D3}" presName="circ2Tx" presStyleLbl="revTx" presStyleIdx="0" presStyleCnt="0">
        <dgm:presLayoutVars>
          <dgm:chMax val="0"/>
          <dgm:chPref val="0"/>
          <dgm:bulletEnabled val="1"/>
        </dgm:presLayoutVars>
      </dgm:prSet>
      <dgm:spPr/>
      <dgm:t>
        <a:bodyPr/>
        <a:lstStyle/>
        <a:p>
          <a:endParaRPr lang="nl-NL"/>
        </a:p>
      </dgm:t>
    </dgm:pt>
    <dgm:pt modelId="{A953C621-94A2-4FC0-8390-16B265F55295}" type="pres">
      <dgm:prSet presAssocID="{AC010AD4-EFB0-4875-AFED-AB4143F692E5}" presName="circ3" presStyleLbl="vennNode1" presStyleIdx="2" presStyleCnt="4"/>
      <dgm:spPr/>
      <dgm:t>
        <a:bodyPr/>
        <a:lstStyle/>
        <a:p>
          <a:endParaRPr lang="nl-NL"/>
        </a:p>
      </dgm:t>
    </dgm:pt>
    <dgm:pt modelId="{C7CE60C2-C308-4CA1-A23D-C397F129BFD3}" type="pres">
      <dgm:prSet presAssocID="{AC010AD4-EFB0-4875-AFED-AB4143F692E5}" presName="circ3Tx" presStyleLbl="revTx" presStyleIdx="0" presStyleCnt="0">
        <dgm:presLayoutVars>
          <dgm:chMax val="0"/>
          <dgm:chPref val="0"/>
          <dgm:bulletEnabled val="1"/>
        </dgm:presLayoutVars>
      </dgm:prSet>
      <dgm:spPr/>
      <dgm:t>
        <a:bodyPr/>
        <a:lstStyle/>
        <a:p>
          <a:endParaRPr lang="nl-NL"/>
        </a:p>
      </dgm:t>
    </dgm:pt>
    <dgm:pt modelId="{EBB05304-9584-4A87-A8B7-893B891288A7}" type="pres">
      <dgm:prSet presAssocID="{40F6D79B-449E-4993-A3C0-2ED005E4851D}" presName="circ4" presStyleLbl="vennNode1" presStyleIdx="3" presStyleCnt="4"/>
      <dgm:spPr/>
      <dgm:t>
        <a:bodyPr/>
        <a:lstStyle/>
        <a:p>
          <a:endParaRPr lang="nl-NL"/>
        </a:p>
      </dgm:t>
    </dgm:pt>
    <dgm:pt modelId="{7D9614B8-C6EC-448A-B10F-721521295E94}" type="pres">
      <dgm:prSet presAssocID="{40F6D79B-449E-4993-A3C0-2ED005E4851D}" presName="circ4Tx" presStyleLbl="revTx" presStyleIdx="0" presStyleCnt="0">
        <dgm:presLayoutVars>
          <dgm:chMax val="0"/>
          <dgm:chPref val="0"/>
          <dgm:bulletEnabled val="1"/>
        </dgm:presLayoutVars>
      </dgm:prSet>
      <dgm:spPr/>
      <dgm:t>
        <a:bodyPr/>
        <a:lstStyle/>
        <a:p>
          <a:endParaRPr lang="nl-NL"/>
        </a:p>
      </dgm:t>
    </dgm:pt>
  </dgm:ptLst>
  <dgm:cxnLst>
    <dgm:cxn modelId="{B20BCDB1-C292-4200-AF29-CF3E1FE60166}" type="presOf" srcId="{AC010AD4-EFB0-4875-AFED-AB4143F692E5}" destId="{A953C621-94A2-4FC0-8390-16B265F55295}" srcOrd="0" destOrd="0" presId="urn:microsoft.com/office/officeart/2005/8/layout/venn1"/>
    <dgm:cxn modelId="{494EEF17-BF2B-4013-9FEB-3700040A585F}" type="presOf" srcId="{FC370EAD-6243-4490-B86A-C3919ACE71A0}" destId="{084F7E99-8DB6-4650-9BAC-74E43A0EED02}" srcOrd="0" destOrd="0" presId="urn:microsoft.com/office/officeart/2005/8/layout/venn1"/>
    <dgm:cxn modelId="{FBFA3672-03F8-47EC-B75E-0A7102BB1150}" srcId="{CF0FBBDC-B8E3-4611-83EB-57F3026AA4B1}" destId="{AC010AD4-EFB0-4875-AFED-AB4143F692E5}" srcOrd="2" destOrd="0" parTransId="{5CAC8E12-E979-4AA6-8487-953C30248C50}" sibTransId="{1AA325BF-76A6-4659-9B8F-C64E43149DD0}"/>
    <dgm:cxn modelId="{16BE9E4C-F50C-4034-93EC-5F1382F91EB3}" type="presOf" srcId="{CF0FBBDC-B8E3-4611-83EB-57F3026AA4B1}" destId="{92672856-34B6-4AE5-A539-DBD3BF4BC94A}" srcOrd="0" destOrd="0" presId="urn:microsoft.com/office/officeart/2005/8/layout/venn1"/>
    <dgm:cxn modelId="{4B05F9D9-5FA2-4B9F-9E23-F1DD8A1FD4FA}" srcId="{CF0FBBDC-B8E3-4611-83EB-57F3026AA4B1}" destId="{FD068B22-BEBD-46E1-8C9E-62CD761335D3}" srcOrd="1" destOrd="0" parTransId="{8C43B085-37BF-4AF3-ACE5-F08D106C3987}" sibTransId="{7A69F9E6-84CA-415C-8E79-EB82810C101E}"/>
    <dgm:cxn modelId="{E97CC621-DC5C-4D37-9870-789923143645}" type="presOf" srcId="{FD068B22-BEBD-46E1-8C9E-62CD761335D3}" destId="{EF0E23D7-774E-4DFF-890D-67D81F7B48FF}" srcOrd="0" destOrd="0" presId="urn:microsoft.com/office/officeart/2005/8/layout/venn1"/>
    <dgm:cxn modelId="{D994843F-AFD1-4C4A-96CC-1AE6AB33D8FB}" srcId="{CF0FBBDC-B8E3-4611-83EB-57F3026AA4B1}" destId="{40F6D79B-449E-4993-A3C0-2ED005E4851D}" srcOrd="3" destOrd="0" parTransId="{9946BC8D-B2A4-4E4B-BF5F-44A907753FFC}" sibTransId="{8C1824F0-D271-4429-8B6A-0A6C74AE82C8}"/>
    <dgm:cxn modelId="{5B91D191-BB93-4D95-B396-2733879979A1}" type="presOf" srcId="{FC370EAD-6243-4490-B86A-C3919ACE71A0}" destId="{13B45CCD-72EC-4BFD-B73B-CA8D7B6D1A65}" srcOrd="1" destOrd="0" presId="urn:microsoft.com/office/officeart/2005/8/layout/venn1"/>
    <dgm:cxn modelId="{3B146682-A00D-49FA-96A5-B27067BFF108}" type="presOf" srcId="{FD068B22-BEBD-46E1-8C9E-62CD761335D3}" destId="{F7E2405B-08C0-44EF-B11C-548F7E87A36F}" srcOrd="1" destOrd="0" presId="urn:microsoft.com/office/officeart/2005/8/layout/venn1"/>
    <dgm:cxn modelId="{6ACF3E56-E488-43D3-9982-5499EA92C30C}" type="presOf" srcId="{40F6D79B-449E-4993-A3C0-2ED005E4851D}" destId="{7D9614B8-C6EC-448A-B10F-721521295E94}" srcOrd="1" destOrd="0" presId="urn:microsoft.com/office/officeart/2005/8/layout/venn1"/>
    <dgm:cxn modelId="{54EE626A-002F-4FB3-978E-C3E6E4364B2C}" type="presOf" srcId="{AC010AD4-EFB0-4875-AFED-AB4143F692E5}" destId="{C7CE60C2-C308-4CA1-A23D-C397F129BFD3}" srcOrd="1" destOrd="0" presId="urn:microsoft.com/office/officeart/2005/8/layout/venn1"/>
    <dgm:cxn modelId="{1B0A2B93-FF3E-4033-8041-1F97E13F8E2A}" type="presOf" srcId="{40F6D79B-449E-4993-A3C0-2ED005E4851D}" destId="{EBB05304-9584-4A87-A8B7-893B891288A7}" srcOrd="0" destOrd="0" presId="urn:microsoft.com/office/officeart/2005/8/layout/venn1"/>
    <dgm:cxn modelId="{DE06E182-8140-4C22-9137-65C1EC6658E0}" srcId="{CF0FBBDC-B8E3-4611-83EB-57F3026AA4B1}" destId="{FC370EAD-6243-4490-B86A-C3919ACE71A0}" srcOrd="0" destOrd="0" parTransId="{6620646C-09B1-4CD6-ACA7-B0B4A26BF663}" sibTransId="{887AFF25-7D31-422E-8BF0-5824828F7176}"/>
    <dgm:cxn modelId="{B8BA2968-E73F-4395-AB1D-716693F406FB}" type="presParOf" srcId="{92672856-34B6-4AE5-A539-DBD3BF4BC94A}" destId="{084F7E99-8DB6-4650-9BAC-74E43A0EED02}" srcOrd="0" destOrd="0" presId="urn:microsoft.com/office/officeart/2005/8/layout/venn1"/>
    <dgm:cxn modelId="{3362A9FA-6D01-4896-8259-ECEF0C4DEDC8}" type="presParOf" srcId="{92672856-34B6-4AE5-A539-DBD3BF4BC94A}" destId="{13B45CCD-72EC-4BFD-B73B-CA8D7B6D1A65}" srcOrd="1" destOrd="0" presId="urn:microsoft.com/office/officeart/2005/8/layout/venn1"/>
    <dgm:cxn modelId="{C496B813-5CD5-46E5-AECF-80FC38544DFC}" type="presParOf" srcId="{92672856-34B6-4AE5-A539-DBD3BF4BC94A}" destId="{EF0E23D7-774E-4DFF-890D-67D81F7B48FF}" srcOrd="2" destOrd="0" presId="urn:microsoft.com/office/officeart/2005/8/layout/venn1"/>
    <dgm:cxn modelId="{EB417EC1-A080-4040-9787-1E88A863AB81}" type="presParOf" srcId="{92672856-34B6-4AE5-A539-DBD3BF4BC94A}" destId="{F7E2405B-08C0-44EF-B11C-548F7E87A36F}" srcOrd="3" destOrd="0" presId="urn:microsoft.com/office/officeart/2005/8/layout/venn1"/>
    <dgm:cxn modelId="{69C20E3B-2642-4A00-9333-5F2A56258327}" type="presParOf" srcId="{92672856-34B6-4AE5-A539-DBD3BF4BC94A}" destId="{A953C621-94A2-4FC0-8390-16B265F55295}" srcOrd="4" destOrd="0" presId="urn:microsoft.com/office/officeart/2005/8/layout/venn1"/>
    <dgm:cxn modelId="{56322667-AB2D-439C-8FCC-CD50EE89A7D4}" type="presParOf" srcId="{92672856-34B6-4AE5-A539-DBD3BF4BC94A}" destId="{C7CE60C2-C308-4CA1-A23D-C397F129BFD3}" srcOrd="5" destOrd="0" presId="urn:microsoft.com/office/officeart/2005/8/layout/venn1"/>
    <dgm:cxn modelId="{A9EB9D9A-0500-4CF9-B0E4-4AD85454EF9C}" type="presParOf" srcId="{92672856-34B6-4AE5-A539-DBD3BF4BC94A}" destId="{EBB05304-9584-4A87-A8B7-893B891288A7}" srcOrd="6" destOrd="0" presId="urn:microsoft.com/office/officeart/2005/8/layout/venn1"/>
    <dgm:cxn modelId="{316BD1A5-8614-4B51-ABFD-58BA510895AC}" type="presParOf" srcId="{92672856-34B6-4AE5-A539-DBD3BF4BC94A}" destId="{7D9614B8-C6EC-448A-B10F-721521295E94}" srcOrd="7" destOrd="0" presId="urn:microsoft.com/office/officeart/2005/8/layout/ven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4456B41-692B-4542-9F68-3B91C3263AC1}" type="doc">
      <dgm:prSet loTypeId="urn:microsoft.com/office/officeart/2005/8/layout/cycle4" loCatId="relationship" qsTypeId="urn:microsoft.com/office/officeart/2005/8/quickstyle/simple5" qsCatId="simple" csTypeId="urn:microsoft.com/office/officeart/2005/8/colors/colorful5" csCatId="colorful" phldr="1"/>
      <dgm:spPr/>
      <dgm:t>
        <a:bodyPr/>
        <a:lstStyle/>
        <a:p>
          <a:endParaRPr lang="nl-NL"/>
        </a:p>
      </dgm:t>
    </dgm:pt>
    <dgm:pt modelId="{3D126756-866E-4629-9B8E-D800B3D80402}">
      <dgm:prSet/>
      <dgm:spPr/>
      <dgm:t>
        <a:bodyPr/>
        <a:lstStyle/>
        <a:p>
          <a:pPr rtl="0"/>
          <a:r>
            <a:rPr lang="nl-NL" b="1" dirty="0" smtClean="0"/>
            <a:t>Hoe oud is de Aarde?</a:t>
          </a:r>
          <a:endParaRPr lang="nl-NL" b="1" dirty="0"/>
        </a:p>
      </dgm:t>
    </dgm:pt>
    <dgm:pt modelId="{8AFFC170-C7A8-43A0-B679-E1E847CF941F}" type="parTrans" cxnId="{EC275C09-1387-49C8-9CC6-6500504F1CF2}">
      <dgm:prSet/>
      <dgm:spPr/>
      <dgm:t>
        <a:bodyPr/>
        <a:lstStyle/>
        <a:p>
          <a:endParaRPr lang="nl-NL"/>
        </a:p>
      </dgm:t>
    </dgm:pt>
    <dgm:pt modelId="{73B6CE67-955A-439E-AB68-AA47929A8337}" type="sibTrans" cxnId="{EC275C09-1387-49C8-9CC6-6500504F1CF2}">
      <dgm:prSet/>
      <dgm:spPr/>
      <dgm:t>
        <a:bodyPr/>
        <a:lstStyle/>
        <a:p>
          <a:endParaRPr lang="nl-NL"/>
        </a:p>
      </dgm:t>
    </dgm:pt>
    <dgm:pt modelId="{73C51F5E-A6A2-42DB-8D35-97C4905BE60C}">
      <dgm:prSet/>
      <dgm:spPr/>
      <dgm:t>
        <a:bodyPr/>
        <a:lstStyle/>
        <a:p>
          <a:pPr rtl="0"/>
          <a:r>
            <a:rPr lang="nl-NL" b="1" dirty="0" smtClean="0"/>
            <a:t>Hoe oud is het leven op Aarde?</a:t>
          </a:r>
          <a:endParaRPr lang="nl-NL" b="1" dirty="0"/>
        </a:p>
      </dgm:t>
    </dgm:pt>
    <dgm:pt modelId="{9F1EA37E-16A3-4596-A68A-30EE22DCE0AC}" type="parTrans" cxnId="{C6577782-7BB3-40C7-BDB6-3C82047B5096}">
      <dgm:prSet/>
      <dgm:spPr/>
      <dgm:t>
        <a:bodyPr/>
        <a:lstStyle/>
        <a:p>
          <a:endParaRPr lang="nl-NL"/>
        </a:p>
      </dgm:t>
    </dgm:pt>
    <dgm:pt modelId="{30B6EF79-C21B-479C-B059-0E28EB240A70}" type="sibTrans" cxnId="{C6577782-7BB3-40C7-BDB6-3C82047B5096}">
      <dgm:prSet/>
      <dgm:spPr/>
      <dgm:t>
        <a:bodyPr/>
        <a:lstStyle/>
        <a:p>
          <a:endParaRPr lang="nl-NL"/>
        </a:p>
      </dgm:t>
    </dgm:pt>
    <dgm:pt modelId="{986F272F-1BA0-4923-911E-D724DDE68DF8}">
      <dgm:prSet/>
      <dgm:spPr/>
      <dgm:t>
        <a:bodyPr/>
        <a:lstStyle/>
        <a:p>
          <a:pPr rtl="0"/>
          <a:r>
            <a:rPr lang="nl-NL" b="1" dirty="0" smtClean="0"/>
            <a:t>Waar komt het leven vandaan?</a:t>
          </a:r>
          <a:endParaRPr lang="nl-NL" b="1" dirty="0"/>
        </a:p>
      </dgm:t>
    </dgm:pt>
    <dgm:pt modelId="{73485BEB-3722-453D-A6C9-94FB5993B9AB}" type="parTrans" cxnId="{B92FD04A-0859-46B5-8E60-B983A93FBB07}">
      <dgm:prSet/>
      <dgm:spPr/>
      <dgm:t>
        <a:bodyPr/>
        <a:lstStyle/>
        <a:p>
          <a:endParaRPr lang="nl-NL"/>
        </a:p>
      </dgm:t>
    </dgm:pt>
    <dgm:pt modelId="{EB885860-EDDE-45BB-B166-71B9898807EB}" type="sibTrans" cxnId="{B92FD04A-0859-46B5-8E60-B983A93FBB07}">
      <dgm:prSet/>
      <dgm:spPr/>
      <dgm:t>
        <a:bodyPr/>
        <a:lstStyle/>
        <a:p>
          <a:endParaRPr lang="nl-NL"/>
        </a:p>
      </dgm:t>
    </dgm:pt>
    <dgm:pt modelId="{FDCC87F6-82C3-4EB4-9D11-5C9C7FAC82FA}">
      <dgm:prSet/>
      <dgm:spPr/>
      <dgm:t>
        <a:bodyPr/>
        <a:lstStyle/>
        <a:p>
          <a:pPr rtl="0"/>
          <a:r>
            <a:rPr lang="nl-NL" b="1" dirty="0" smtClean="0"/>
            <a:t>Hoe is het leven ontstaan?</a:t>
          </a:r>
          <a:endParaRPr lang="nl-NL" b="1" dirty="0"/>
        </a:p>
      </dgm:t>
    </dgm:pt>
    <dgm:pt modelId="{B89F72FB-6EE3-4D35-98FC-378CD2F26A94}" type="parTrans" cxnId="{2EA6C1EF-6720-498F-B185-2B2C46CD59CD}">
      <dgm:prSet/>
      <dgm:spPr/>
      <dgm:t>
        <a:bodyPr/>
        <a:lstStyle/>
        <a:p>
          <a:endParaRPr lang="nl-NL"/>
        </a:p>
      </dgm:t>
    </dgm:pt>
    <dgm:pt modelId="{5C705562-A7EA-416D-AAD2-6DC7227D42C1}" type="sibTrans" cxnId="{2EA6C1EF-6720-498F-B185-2B2C46CD59CD}">
      <dgm:prSet/>
      <dgm:spPr/>
      <dgm:t>
        <a:bodyPr/>
        <a:lstStyle/>
        <a:p>
          <a:endParaRPr lang="nl-NL"/>
        </a:p>
      </dgm:t>
    </dgm:pt>
    <dgm:pt modelId="{95DEAFC0-E2CF-4E9D-B8DE-A1E40B14F6BD}">
      <dgm:prSet/>
      <dgm:spPr/>
      <dgm:t>
        <a:bodyPr/>
        <a:lstStyle/>
        <a:p>
          <a:endParaRPr lang="nl-NL" dirty="0"/>
        </a:p>
      </dgm:t>
    </dgm:pt>
    <dgm:pt modelId="{F640B9A9-B07D-4BDA-96E2-B11627C9C63E}" type="parTrans" cxnId="{446AEDA4-D251-465A-B05B-70A0EF04CC0E}">
      <dgm:prSet/>
      <dgm:spPr/>
      <dgm:t>
        <a:bodyPr/>
        <a:lstStyle/>
        <a:p>
          <a:endParaRPr lang="nl-NL"/>
        </a:p>
      </dgm:t>
    </dgm:pt>
    <dgm:pt modelId="{FE2DBBB9-7D74-4CFD-BEBE-C683B432AE30}" type="sibTrans" cxnId="{446AEDA4-D251-465A-B05B-70A0EF04CC0E}">
      <dgm:prSet/>
      <dgm:spPr/>
      <dgm:t>
        <a:bodyPr/>
        <a:lstStyle/>
        <a:p>
          <a:endParaRPr lang="nl-NL"/>
        </a:p>
      </dgm:t>
    </dgm:pt>
    <dgm:pt modelId="{68F235D0-B424-4968-A7D6-62D6D3B3041A}">
      <dgm:prSet/>
      <dgm:spPr/>
      <dgm:t>
        <a:bodyPr/>
        <a:lstStyle/>
        <a:p>
          <a:endParaRPr lang="nl-NL"/>
        </a:p>
      </dgm:t>
    </dgm:pt>
    <dgm:pt modelId="{079B97C4-4D75-477B-AC35-A592E1E2DDFF}" type="parTrans" cxnId="{F7E49136-7603-4B7F-8FD4-58781B3D9B09}">
      <dgm:prSet/>
      <dgm:spPr/>
      <dgm:t>
        <a:bodyPr/>
        <a:lstStyle/>
        <a:p>
          <a:endParaRPr lang="nl-NL"/>
        </a:p>
      </dgm:t>
    </dgm:pt>
    <dgm:pt modelId="{5FE0DE40-F502-42FB-A095-7BFD94A877FA}" type="sibTrans" cxnId="{F7E49136-7603-4B7F-8FD4-58781B3D9B09}">
      <dgm:prSet/>
      <dgm:spPr/>
      <dgm:t>
        <a:bodyPr/>
        <a:lstStyle/>
        <a:p>
          <a:endParaRPr lang="nl-NL"/>
        </a:p>
      </dgm:t>
    </dgm:pt>
    <dgm:pt modelId="{1E33BA57-4A17-4884-9E55-6C6603CE50BE}">
      <dgm:prSet/>
      <dgm:spPr/>
      <dgm:t>
        <a:bodyPr/>
        <a:lstStyle/>
        <a:p>
          <a:endParaRPr lang="nl-NL" dirty="0"/>
        </a:p>
      </dgm:t>
    </dgm:pt>
    <dgm:pt modelId="{C56F1961-F434-401C-A2F6-FCC7BDB33694}" type="parTrans" cxnId="{A4EAFF98-3925-498C-87A4-E99D147AEDC6}">
      <dgm:prSet/>
      <dgm:spPr/>
      <dgm:t>
        <a:bodyPr/>
        <a:lstStyle/>
        <a:p>
          <a:endParaRPr lang="nl-NL"/>
        </a:p>
      </dgm:t>
    </dgm:pt>
    <dgm:pt modelId="{58A96991-1A36-4248-923E-C98899E2CAC3}" type="sibTrans" cxnId="{A4EAFF98-3925-498C-87A4-E99D147AEDC6}">
      <dgm:prSet/>
      <dgm:spPr/>
      <dgm:t>
        <a:bodyPr/>
        <a:lstStyle/>
        <a:p>
          <a:endParaRPr lang="nl-NL"/>
        </a:p>
      </dgm:t>
    </dgm:pt>
    <dgm:pt modelId="{53ECD105-293B-4EE1-8E49-C747BE7585B5}" type="pres">
      <dgm:prSet presAssocID="{94456B41-692B-4542-9F68-3B91C3263AC1}" presName="cycleMatrixDiagram" presStyleCnt="0">
        <dgm:presLayoutVars>
          <dgm:chMax val="1"/>
          <dgm:dir/>
          <dgm:animLvl val="lvl"/>
          <dgm:resizeHandles val="exact"/>
        </dgm:presLayoutVars>
      </dgm:prSet>
      <dgm:spPr/>
      <dgm:t>
        <a:bodyPr/>
        <a:lstStyle/>
        <a:p>
          <a:endParaRPr lang="nl-NL"/>
        </a:p>
      </dgm:t>
    </dgm:pt>
    <dgm:pt modelId="{A3A31934-011B-48C6-BF46-B0F693D70D23}" type="pres">
      <dgm:prSet presAssocID="{94456B41-692B-4542-9F68-3B91C3263AC1}" presName="children" presStyleCnt="0"/>
      <dgm:spPr/>
    </dgm:pt>
    <dgm:pt modelId="{7F7506E0-7A9D-4914-86BD-4A67F0B9780A}" type="pres">
      <dgm:prSet presAssocID="{94456B41-692B-4542-9F68-3B91C3263AC1}" presName="childPlaceholder" presStyleCnt="0"/>
      <dgm:spPr/>
    </dgm:pt>
    <dgm:pt modelId="{DFF1DA32-0EF4-4472-B474-927B1929560E}" type="pres">
      <dgm:prSet presAssocID="{94456B41-692B-4542-9F68-3B91C3263AC1}" presName="circle" presStyleCnt="0"/>
      <dgm:spPr/>
    </dgm:pt>
    <dgm:pt modelId="{D8CC438E-DCAF-464E-827B-958E5E3C259F}" type="pres">
      <dgm:prSet presAssocID="{94456B41-692B-4542-9F68-3B91C3263AC1}" presName="quadrant1" presStyleLbl="node1" presStyleIdx="0" presStyleCnt="4">
        <dgm:presLayoutVars>
          <dgm:chMax val="1"/>
          <dgm:bulletEnabled val="1"/>
        </dgm:presLayoutVars>
      </dgm:prSet>
      <dgm:spPr/>
      <dgm:t>
        <a:bodyPr/>
        <a:lstStyle/>
        <a:p>
          <a:endParaRPr lang="nl-NL"/>
        </a:p>
      </dgm:t>
    </dgm:pt>
    <dgm:pt modelId="{B495F69B-5335-4BAA-8984-521EC8D8DBB3}" type="pres">
      <dgm:prSet presAssocID="{94456B41-692B-4542-9F68-3B91C3263AC1}" presName="quadrant2" presStyleLbl="node1" presStyleIdx="1" presStyleCnt="4">
        <dgm:presLayoutVars>
          <dgm:chMax val="1"/>
          <dgm:bulletEnabled val="1"/>
        </dgm:presLayoutVars>
      </dgm:prSet>
      <dgm:spPr/>
      <dgm:t>
        <a:bodyPr/>
        <a:lstStyle/>
        <a:p>
          <a:endParaRPr lang="nl-NL"/>
        </a:p>
      </dgm:t>
    </dgm:pt>
    <dgm:pt modelId="{8074CD88-DDB0-4391-9B64-4169194509B2}" type="pres">
      <dgm:prSet presAssocID="{94456B41-692B-4542-9F68-3B91C3263AC1}" presName="quadrant3" presStyleLbl="node1" presStyleIdx="2" presStyleCnt="4">
        <dgm:presLayoutVars>
          <dgm:chMax val="1"/>
          <dgm:bulletEnabled val="1"/>
        </dgm:presLayoutVars>
      </dgm:prSet>
      <dgm:spPr/>
      <dgm:t>
        <a:bodyPr/>
        <a:lstStyle/>
        <a:p>
          <a:endParaRPr lang="nl-NL"/>
        </a:p>
      </dgm:t>
    </dgm:pt>
    <dgm:pt modelId="{87C3A679-E056-4586-8A55-5B03D2B11611}" type="pres">
      <dgm:prSet presAssocID="{94456B41-692B-4542-9F68-3B91C3263AC1}" presName="quadrant4" presStyleLbl="node1" presStyleIdx="3" presStyleCnt="4">
        <dgm:presLayoutVars>
          <dgm:chMax val="1"/>
          <dgm:bulletEnabled val="1"/>
        </dgm:presLayoutVars>
      </dgm:prSet>
      <dgm:spPr/>
      <dgm:t>
        <a:bodyPr/>
        <a:lstStyle/>
        <a:p>
          <a:endParaRPr lang="nl-NL"/>
        </a:p>
      </dgm:t>
    </dgm:pt>
    <dgm:pt modelId="{28B78390-033D-4948-83D2-30FF70FA9F75}" type="pres">
      <dgm:prSet presAssocID="{94456B41-692B-4542-9F68-3B91C3263AC1}" presName="quadrantPlaceholder" presStyleCnt="0"/>
      <dgm:spPr/>
    </dgm:pt>
    <dgm:pt modelId="{1B69298E-CA31-42CB-B025-B51854FBFB84}" type="pres">
      <dgm:prSet presAssocID="{94456B41-692B-4542-9F68-3B91C3263AC1}" presName="center1" presStyleLbl="fgShp" presStyleIdx="0" presStyleCnt="2"/>
      <dgm:spPr/>
    </dgm:pt>
    <dgm:pt modelId="{A1B0579E-150C-4039-B44D-B122EB0BE8B2}" type="pres">
      <dgm:prSet presAssocID="{94456B41-692B-4542-9F68-3B91C3263AC1}" presName="center2" presStyleLbl="fgShp" presStyleIdx="1" presStyleCnt="2"/>
      <dgm:spPr/>
    </dgm:pt>
  </dgm:ptLst>
  <dgm:cxnLst>
    <dgm:cxn modelId="{5DD2E714-8669-4B50-AEDE-153418862FF9}" type="presOf" srcId="{73C51F5E-A6A2-42DB-8D35-97C4905BE60C}" destId="{B495F69B-5335-4BAA-8984-521EC8D8DBB3}" srcOrd="0" destOrd="0" presId="urn:microsoft.com/office/officeart/2005/8/layout/cycle4"/>
    <dgm:cxn modelId="{446AEDA4-D251-465A-B05B-70A0EF04CC0E}" srcId="{94456B41-692B-4542-9F68-3B91C3263AC1}" destId="{95DEAFC0-E2CF-4E9D-B8DE-A1E40B14F6BD}" srcOrd="4" destOrd="0" parTransId="{F640B9A9-B07D-4BDA-96E2-B11627C9C63E}" sibTransId="{FE2DBBB9-7D74-4CFD-BEBE-C683B432AE30}"/>
    <dgm:cxn modelId="{A4EAFF98-3925-498C-87A4-E99D147AEDC6}" srcId="{94456B41-692B-4542-9F68-3B91C3263AC1}" destId="{1E33BA57-4A17-4884-9E55-6C6603CE50BE}" srcOrd="6" destOrd="0" parTransId="{C56F1961-F434-401C-A2F6-FCC7BDB33694}" sibTransId="{58A96991-1A36-4248-923E-C98899E2CAC3}"/>
    <dgm:cxn modelId="{95407D8E-5CDB-4A29-96B3-A788EE6BC908}" type="presOf" srcId="{986F272F-1BA0-4923-911E-D724DDE68DF8}" destId="{8074CD88-DDB0-4391-9B64-4169194509B2}" srcOrd="0" destOrd="0" presId="urn:microsoft.com/office/officeart/2005/8/layout/cycle4"/>
    <dgm:cxn modelId="{C6577782-7BB3-40C7-BDB6-3C82047B5096}" srcId="{94456B41-692B-4542-9F68-3B91C3263AC1}" destId="{73C51F5E-A6A2-42DB-8D35-97C4905BE60C}" srcOrd="1" destOrd="0" parTransId="{9F1EA37E-16A3-4596-A68A-30EE22DCE0AC}" sibTransId="{30B6EF79-C21B-479C-B059-0E28EB240A70}"/>
    <dgm:cxn modelId="{E55B6259-92CD-47F4-8F29-3FB67F236611}" type="presOf" srcId="{FDCC87F6-82C3-4EB4-9D11-5C9C7FAC82FA}" destId="{87C3A679-E056-4586-8A55-5B03D2B11611}" srcOrd="0" destOrd="0" presId="urn:microsoft.com/office/officeart/2005/8/layout/cycle4"/>
    <dgm:cxn modelId="{F7E49136-7603-4B7F-8FD4-58781B3D9B09}" srcId="{94456B41-692B-4542-9F68-3B91C3263AC1}" destId="{68F235D0-B424-4968-A7D6-62D6D3B3041A}" srcOrd="5" destOrd="0" parTransId="{079B97C4-4D75-477B-AC35-A592E1E2DDFF}" sibTransId="{5FE0DE40-F502-42FB-A095-7BFD94A877FA}"/>
    <dgm:cxn modelId="{4130CC15-A6AE-4D5F-AB9E-0D49259B3174}" type="presOf" srcId="{94456B41-692B-4542-9F68-3B91C3263AC1}" destId="{53ECD105-293B-4EE1-8E49-C747BE7585B5}" srcOrd="0" destOrd="0" presId="urn:microsoft.com/office/officeart/2005/8/layout/cycle4"/>
    <dgm:cxn modelId="{0DC0582B-14E7-4BAA-A5D9-EAD2397CD689}" type="presOf" srcId="{3D126756-866E-4629-9B8E-D800B3D80402}" destId="{D8CC438E-DCAF-464E-827B-958E5E3C259F}" srcOrd="0" destOrd="0" presId="urn:microsoft.com/office/officeart/2005/8/layout/cycle4"/>
    <dgm:cxn modelId="{2EA6C1EF-6720-498F-B185-2B2C46CD59CD}" srcId="{94456B41-692B-4542-9F68-3B91C3263AC1}" destId="{FDCC87F6-82C3-4EB4-9D11-5C9C7FAC82FA}" srcOrd="3" destOrd="0" parTransId="{B89F72FB-6EE3-4D35-98FC-378CD2F26A94}" sibTransId="{5C705562-A7EA-416D-AAD2-6DC7227D42C1}"/>
    <dgm:cxn modelId="{B92FD04A-0859-46B5-8E60-B983A93FBB07}" srcId="{94456B41-692B-4542-9F68-3B91C3263AC1}" destId="{986F272F-1BA0-4923-911E-D724DDE68DF8}" srcOrd="2" destOrd="0" parTransId="{73485BEB-3722-453D-A6C9-94FB5993B9AB}" sibTransId="{EB885860-EDDE-45BB-B166-71B9898807EB}"/>
    <dgm:cxn modelId="{EC275C09-1387-49C8-9CC6-6500504F1CF2}" srcId="{94456B41-692B-4542-9F68-3B91C3263AC1}" destId="{3D126756-866E-4629-9B8E-D800B3D80402}" srcOrd="0" destOrd="0" parTransId="{8AFFC170-C7A8-43A0-B679-E1E847CF941F}" sibTransId="{73B6CE67-955A-439E-AB68-AA47929A8337}"/>
    <dgm:cxn modelId="{1A14378D-A2C0-4BFA-A81C-7BEB2EC61085}" type="presParOf" srcId="{53ECD105-293B-4EE1-8E49-C747BE7585B5}" destId="{A3A31934-011B-48C6-BF46-B0F693D70D23}" srcOrd="0" destOrd="0" presId="urn:microsoft.com/office/officeart/2005/8/layout/cycle4"/>
    <dgm:cxn modelId="{3CD65BF9-AF42-4ECF-A7C5-D450A295A9B0}" type="presParOf" srcId="{A3A31934-011B-48C6-BF46-B0F693D70D23}" destId="{7F7506E0-7A9D-4914-86BD-4A67F0B9780A}" srcOrd="0" destOrd="0" presId="urn:microsoft.com/office/officeart/2005/8/layout/cycle4"/>
    <dgm:cxn modelId="{4A3A06A5-FCC6-497D-B923-BBF9C9C2D408}" type="presParOf" srcId="{53ECD105-293B-4EE1-8E49-C747BE7585B5}" destId="{DFF1DA32-0EF4-4472-B474-927B1929560E}" srcOrd="1" destOrd="0" presId="urn:microsoft.com/office/officeart/2005/8/layout/cycle4"/>
    <dgm:cxn modelId="{0513BD86-F2A8-49D8-B842-5E05A10B1EE7}" type="presParOf" srcId="{DFF1DA32-0EF4-4472-B474-927B1929560E}" destId="{D8CC438E-DCAF-464E-827B-958E5E3C259F}" srcOrd="0" destOrd="0" presId="urn:microsoft.com/office/officeart/2005/8/layout/cycle4"/>
    <dgm:cxn modelId="{96EE475A-305F-4195-9B12-979BCA18FDCC}" type="presParOf" srcId="{DFF1DA32-0EF4-4472-B474-927B1929560E}" destId="{B495F69B-5335-4BAA-8984-521EC8D8DBB3}" srcOrd="1" destOrd="0" presId="urn:microsoft.com/office/officeart/2005/8/layout/cycle4"/>
    <dgm:cxn modelId="{048E08DE-F170-4023-8DA6-A6E9FAF54FB1}" type="presParOf" srcId="{DFF1DA32-0EF4-4472-B474-927B1929560E}" destId="{8074CD88-DDB0-4391-9B64-4169194509B2}" srcOrd="2" destOrd="0" presId="urn:microsoft.com/office/officeart/2005/8/layout/cycle4"/>
    <dgm:cxn modelId="{BA4EB3B0-6AA9-4BAF-8B93-DC1D900F72BC}" type="presParOf" srcId="{DFF1DA32-0EF4-4472-B474-927B1929560E}" destId="{87C3A679-E056-4586-8A55-5B03D2B11611}" srcOrd="3" destOrd="0" presId="urn:microsoft.com/office/officeart/2005/8/layout/cycle4"/>
    <dgm:cxn modelId="{852861DB-B346-4C26-9ADD-EC4EB912CB7A}" type="presParOf" srcId="{DFF1DA32-0EF4-4472-B474-927B1929560E}" destId="{28B78390-033D-4948-83D2-30FF70FA9F75}" srcOrd="4" destOrd="0" presId="urn:microsoft.com/office/officeart/2005/8/layout/cycle4"/>
    <dgm:cxn modelId="{89961412-8CB5-46EF-84F3-2B02EC3A9964}" type="presParOf" srcId="{53ECD105-293B-4EE1-8E49-C747BE7585B5}" destId="{1B69298E-CA31-42CB-B025-B51854FBFB84}" srcOrd="2" destOrd="0" presId="urn:microsoft.com/office/officeart/2005/8/layout/cycle4"/>
    <dgm:cxn modelId="{B3C6BF47-6008-41BD-B10E-BFCE95FB4E2F}" type="presParOf" srcId="{53ECD105-293B-4EE1-8E49-C747BE7585B5}" destId="{A1B0579E-150C-4039-B44D-B122EB0BE8B2}" srcOrd="3" destOrd="0" presId="urn:microsoft.com/office/officeart/2005/8/layout/cycle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712FCF4C-FCA2-45DC-BD38-B7C8CEE52940}"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nl-NL"/>
        </a:p>
      </dgm:t>
    </dgm:pt>
    <dgm:pt modelId="{FC7B4C49-D17D-42AF-A6B2-C49FBBCAF70F}">
      <dgm:prSet custT="1"/>
      <dgm:spPr/>
      <dgm:t>
        <a:bodyPr/>
        <a:lstStyle/>
        <a:p>
          <a:pPr algn="ctr" rtl="0"/>
          <a:r>
            <a:rPr lang="nl-NL" sz="3200" dirty="0" smtClean="0"/>
            <a:t>Nog meer argumenten vóór</a:t>
          </a:r>
          <a:endParaRPr lang="nl-NL" sz="3200" dirty="0"/>
        </a:p>
      </dgm:t>
    </dgm:pt>
    <dgm:pt modelId="{245BEC6A-7899-4BED-8765-6E4315D575AF}" type="parTrans" cxnId="{93B63819-DD29-429A-A665-62A51F7ACB6C}">
      <dgm:prSet/>
      <dgm:spPr/>
      <dgm:t>
        <a:bodyPr/>
        <a:lstStyle/>
        <a:p>
          <a:endParaRPr lang="nl-NL"/>
        </a:p>
      </dgm:t>
    </dgm:pt>
    <dgm:pt modelId="{E362843F-D4AC-4BEB-876C-F368BE97B960}" type="sibTrans" cxnId="{93B63819-DD29-429A-A665-62A51F7ACB6C}">
      <dgm:prSet/>
      <dgm:spPr/>
      <dgm:t>
        <a:bodyPr/>
        <a:lstStyle/>
        <a:p>
          <a:endParaRPr lang="nl-NL"/>
        </a:p>
      </dgm:t>
    </dgm:pt>
    <dgm:pt modelId="{D1FFA6FD-7892-426B-B6FB-8B6A2D21736C}" type="pres">
      <dgm:prSet presAssocID="{712FCF4C-FCA2-45DC-BD38-B7C8CEE52940}" presName="linear" presStyleCnt="0">
        <dgm:presLayoutVars>
          <dgm:animLvl val="lvl"/>
          <dgm:resizeHandles val="exact"/>
        </dgm:presLayoutVars>
      </dgm:prSet>
      <dgm:spPr/>
      <dgm:t>
        <a:bodyPr/>
        <a:lstStyle/>
        <a:p>
          <a:endParaRPr lang="nl-NL"/>
        </a:p>
      </dgm:t>
    </dgm:pt>
    <dgm:pt modelId="{A7689138-4B5B-44C2-A028-47D4B54B86F2}" type="pres">
      <dgm:prSet presAssocID="{FC7B4C49-D17D-42AF-A6B2-C49FBBCAF70F}" presName="parentText" presStyleLbl="node1" presStyleIdx="0" presStyleCnt="1" custScaleX="89705" custScaleY="268047">
        <dgm:presLayoutVars>
          <dgm:chMax val="0"/>
          <dgm:bulletEnabled val="1"/>
        </dgm:presLayoutVars>
      </dgm:prSet>
      <dgm:spPr/>
      <dgm:t>
        <a:bodyPr/>
        <a:lstStyle/>
        <a:p>
          <a:endParaRPr lang="nl-NL"/>
        </a:p>
      </dgm:t>
    </dgm:pt>
  </dgm:ptLst>
  <dgm:cxnLst>
    <dgm:cxn modelId="{B527C520-A8ED-4F35-90C5-A5F9FD99E720}" type="presOf" srcId="{712FCF4C-FCA2-45DC-BD38-B7C8CEE52940}" destId="{D1FFA6FD-7892-426B-B6FB-8B6A2D21736C}" srcOrd="0" destOrd="0" presId="urn:microsoft.com/office/officeart/2005/8/layout/vList2"/>
    <dgm:cxn modelId="{4CC666F9-8A82-4AB2-A24C-76C811861E40}" type="presOf" srcId="{FC7B4C49-D17D-42AF-A6B2-C49FBBCAF70F}" destId="{A7689138-4B5B-44C2-A028-47D4B54B86F2}" srcOrd="0" destOrd="0" presId="urn:microsoft.com/office/officeart/2005/8/layout/vList2"/>
    <dgm:cxn modelId="{93B63819-DD29-429A-A665-62A51F7ACB6C}" srcId="{712FCF4C-FCA2-45DC-BD38-B7C8CEE52940}" destId="{FC7B4C49-D17D-42AF-A6B2-C49FBBCAF70F}" srcOrd="0" destOrd="0" parTransId="{245BEC6A-7899-4BED-8765-6E4315D575AF}" sibTransId="{E362843F-D4AC-4BEB-876C-F368BE97B960}"/>
    <dgm:cxn modelId="{F450D5D0-B0C2-49BC-B9CB-29D8D6F5658F}" type="presParOf" srcId="{D1FFA6FD-7892-426B-B6FB-8B6A2D21736C}" destId="{A7689138-4B5B-44C2-A028-47D4B54B86F2}" srcOrd="0"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9F2065A-1583-4C40-ADC9-DF2CD52FA895}" type="doc">
      <dgm:prSet loTypeId="urn:microsoft.com/office/officeart/2005/8/layout/vList2" loCatId="list" qsTypeId="urn:microsoft.com/office/officeart/2005/8/quickstyle/simple5" qsCatId="simple" csTypeId="urn:microsoft.com/office/officeart/2005/8/colors/accent1_2" csCatId="accent1"/>
      <dgm:spPr/>
      <dgm:t>
        <a:bodyPr/>
        <a:lstStyle/>
        <a:p>
          <a:endParaRPr lang="nl-NL"/>
        </a:p>
      </dgm:t>
    </dgm:pt>
    <dgm:pt modelId="{1EE5A36D-76FE-43EB-8DB1-1674AA1707B8}">
      <dgm:prSet/>
      <dgm:spPr/>
      <dgm:t>
        <a:bodyPr/>
        <a:lstStyle/>
        <a:p>
          <a:pPr rtl="0"/>
          <a:r>
            <a:rPr lang="nl-NL" dirty="0" smtClean="0"/>
            <a:t>Hoe is leven op Aarde ontstaan?</a:t>
          </a:r>
          <a:endParaRPr lang="nl-NL" dirty="0"/>
        </a:p>
      </dgm:t>
    </dgm:pt>
    <dgm:pt modelId="{50490011-5CA0-40C5-99CB-430F6202FA7B}" type="parTrans" cxnId="{CC604FF5-F805-47CD-9EF5-9A9F7697F8FF}">
      <dgm:prSet/>
      <dgm:spPr/>
      <dgm:t>
        <a:bodyPr/>
        <a:lstStyle/>
        <a:p>
          <a:endParaRPr lang="nl-NL"/>
        </a:p>
      </dgm:t>
    </dgm:pt>
    <dgm:pt modelId="{F57D0399-6904-4F2D-87C8-0F7A9AC7AB74}" type="sibTrans" cxnId="{CC604FF5-F805-47CD-9EF5-9A9F7697F8FF}">
      <dgm:prSet/>
      <dgm:spPr/>
      <dgm:t>
        <a:bodyPr/>
        <a:lstStyle/>
        <a:p>
          <a:endParaRPr lang="nl-NL"/>
        </a:p>
      </dgm:t>
    </dgm:pt>
    <dgm:pt modelId="{BFD10854-EEDC-442C-83F4-A84466F6FCBB}" type="pres">
      <dgm:prSet presAssocID="{A9F2065A-1583-4C40-ADC9-DF2CD52FA895}" presName="linear" presStyleCnt="0">
        <dgm:presLayoutVars>
          <dgm:animLvl val="lvl"/>
          <dgm:resizeHandles val="exact"/>
        </dgm:presLayoutVars>
      </dgm:prSet>
      <dgm:spPr/>
      <dgm:t>
        <a:bodyPr/>
        <a:lstStyle/>
        <a:p>
          <a:endParaRPr lang="nl-NL"/>
        </a:p>
      </dgm:t>
    </dgm:pt>
    <dgm:pt modelId="{F39C1490-64C2-4B6F-8067-6F7D3E1DB550}" type="pres">
      <dgm:prSet presAssocID="{1EE5A36D-76FE-43EB-8DB1-1674AA1707B8}" presName="parentText" presStyleLbl="node1" presStyleIdx="0" presStyleCnt="1">
        <dgm:presLayoutVars>
          <dgm:chMax val="0"/>
          <dgm:bulletEnabled val="1"/>
        </dgm:presLayoutVars>
      </dgm:prSet>
      <dgm:spPr/>
      <dgm:t>
        <a:bodyPr/>
        <a:lstStyle/>
        <a:p>
          <a:endParaRPr lang="nl-NL"/>
        </a:p>
      </dgm:t>
    </dgm:pt>
  </dgm:ptLst>
  <dgm:cxnLst>
    <dgm:cxn modelId="{53B7599A-D650-4945-A9BF-FC4062A324FF}" type="presOf" srcId="{1EE5A36D-76FE-43EB-8DB1-1674AA1707B8}" destId="{F39C1490-64C2-4B6F-8067-6F7D3E1DB550}" srcOrd="0" destOrd="0" presId="urn:microsoft.com/office/officeart/2005/8/layout/vList2"/>
    <dgm:cxn modelId="{14D70485-EA98-4A5A-B710-A7EA3DFDC767}" type="presOf" srcId="{A9F2065A-1583-4C40-ADC9-DF2CD52FA895}" destId="{BFD10854-EEDC-442C-83F4-A84466F6FCBB}" srcOrd="0" destOrd="0" presId="urn:microsoft.com/office/officeart/2005/8/layout/vList2"/>
    <dgm:cxn modelId="{CC604FF5-F805-47CD-9EF5-9A9F7697F8FF}" srcId="{A9F2065A-1583-4C40-ADC9-DF2CD52FA895}" destId="{1EE5A36D-76FE-43EB-8DB1-1674AA1707B8}" srcOrd="0" destOrd="0" parTransId="{50490011-5CA0-40C5-99CB-430F6202FA7B}" sibTransId="{F57D0399-6904-4F2D-87C8-0F7A9AC7AB74}"/>
    <dgm:cxn modelId="{3CCF7766-6A3D-4A08-A539-CC27D99DC596}" type="presParOf" srcId="{BFD10854-EEDC-442C-83F4-A84466F6FCBB}" destId="{F39C1490-64C2-4B6F-8067-6F7D3E1DB55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35660CD-44C9-497A-B7FA-BC5412861DD7}" type="doc">
      <dgm:prSet loTypeId="urn:microsoft.com/office/officeart/2005/8/layout/default" loCatId="list" qsTypeId="urn:microsoft.com/office/officeart/2005/8/quickstyle/simple5" qsCatId="simple" csTypeId="urn:microsoft.com/office/officeart/2005/8/colors/colorful4" csCatId="colorful"/>
      <dgm:spPr/>
      <dgm:t>
        <a:bodyPr/>
        <a:lstStyle/>
        <a:p>
          <a:endParaRPr lang="nl-NL"/>
        </a:p>
      </dgm:t>
    </dgm:pt>
    <dgm:pt modelId="{C90FB362-77A1-4F82-9CAF-6A6FECF01004}">
      <dgm:prSet/>
      <dgm:spPr/>
      <dgm:t>
        <a:bodyPr/>
        <a:lstStyle/>
        <a:p>
          <a:pPr rtl="0"/>
          <a:r>
            <a:rPr lang="nl-NL" smtClean="0"/>
            <a:t>Wetenschap: geen sluitend antwoord </a:t>
          </a:r>
          <a:endParaRPr lang="nl-NL"/>
        </a:p>
      </dgm:t>
    </dgm:pt>
    <dgm:pt modelId="{327FB0D9-52B7-4A38-8153-1F11CF7CED11}" type="parTrans" cxnId="{81F8B1F9-1718-49A2-AD67-01C955D4E0D7}">
      <dgm:prSet/>
      <dgm:spPr/>
      <dgm:t>
        <a:bodyPr/>
        <a:lstStyle/>
        <a:p>
          <a:endParaRPr lang="nl-NL"/>
        </a:p>
      </dgm:t>
    </dgm:pt>
    <dgm:pt modelId="{4D7236B1-0095-453A-9753-C487BC51A731}" type="sibTrans" cxnId="{81F8B1F9-1718-49A2-AD67-01C955D4E0D7}">
      <dgm:prSet/>
      <dgm:spPr/>
      <dgm:t>
        <a:bodyPr/>
        <a:lstStyle/>
        <a:p>
          <a:endParaRPr lang="nl-NL"/>
        </a:p>
      </dgm:t>
    </dgm:pt>
    <dgm:pt modelId="{254C0D50-F3CE-4D7D-8E8E-FC844CA3DBF4}">
      <dgm:prSet/>
      <dgm:spPr/>
      <dgm:t>
        <a:bodyPr/>
        <a:lstStyle/>
        <a:p>
          <a:pPr rtl="0"/>
          <a:r>
            <a:rPr lang="nl-NL" dirty="0" smtClean="0"/>
            <a:t>Wetenschap: wél theorieën </a:t>
          </a:r>
          <a:endParaRPr lang="nl-NL" dirty="0"/>
        </a:p>
      </dgm:t>
    </dgm:pt>
    <dgm:pt modelId="{91B5ECA3-4E0F-41F0-B65C-19BFB0B07F01}" type="parTrans" cxnId="{5B22B037-7F56-49EB-99AC-1D83923ADBBE}">
      <dgm:prSet/>
      <dgm:spPr/>
      <dgm:t>
        <a:bodyPr/>
        <a:lstStyle/>
        <a:p>
          <a:endParaRPr lang="nl-NL"/>
        </a:p>
      </dgm:t>
    </dgm:pt>
    <dgm:pt modelId="{F4BE592E-16DB-494C-97BE-14365AAF1345}" type="sibTrans" cxnId="{5B22B037-7F56-49EB-99AC-1D83923ADBBE}">
      <dgm:prSet/>
      <dgm:spPr/>
      <dgm:t>
        <a:bodyPr/>
        <a:lstStyle/>
        <a:p>
          <a:endParaRPr lang="nl-NL"/>
        </a:p>
      </dgm:t>
    </dgm:pt>
    <dgm:pt modelId="{EE858226-0B97-4136-87CE-8C65431AE6C7}">
      <dgm:prSet/>
      <dgm:spPr/>
      <dgm:t>
        <a:bodyPr/>
        <a:lstStyle/>
        <a:p>
          <a:pPr rtl="0"/>
          <a:r>
            <a:rPr lang="nl-NL" smtClean="0"/>
            <a:t>De evolutietheorie: alleen een theorie over de ontwikkeling van leven op Aarde</a:t>
          </a:r>
          <a:endParaRPr lang="nl-NL"/>
        </a:p>
      </dgm:t>
    </dgm:pt>
    <dgm:pt modelId="{A9F6FD38-57D5-458B-8346-D2AD508427D5}" type="parTrans" cxnId="{15C87C01-2459-4531-A75D-E38081C3C0E1}">
      <dgm:prSet/>
      <dgm:spPr/>
      <dgm:t>
        <a:bodyPr/>
        <a:lstStyle/>
        <a:p>
          <a:endParaRPr lang="nl-NL"/>
        </a:p>
      </dgm:t>
    </dgm:pt>
    <dgm:pt modelId="{60097AEF-A8DF-43A5-B5B6-7E6AC90F8CB6}" type="sibTrans" cxnId="{15C87C01-2459-4531-A75D-E38081C3C0E1}">
      <dgm:prSet/>
      <dgm:spPr/>
      <dgm:t>
        <a:bodyPr/>
        <a:lstStyle/>
        <a:p>
          <a:endParaRPr lang="nl-NL"/>
        </a:p>
      </dgm:t>
    </dgm:pt>
    <dgm:pt modelId="{83747322-D4F7-4308-A0F6-2E46E32B211D}">
      <dgm:prSet/>
      <dgm:spPr/>
      <dgm:t>
        <a:bodyPr/>
        <a:lstStyle/>
        <a:p>
          <a:pPr rtl="0"/>
          <a:r>
            <a:rPr lang="nl-NL" smtClean="0"/>
            <a:t>Teruggaan in de tijd is onmogelijk</a:t>
          </a:r>
          <a:endParaRPr lang="nl-NL"/>
        </a:p>
      </dgm:t>
    </dgm:pt>
    <dgm:pt modelId="{61C85A28-CBA7-47FC-89A9-A98BE2B664F0}" type="parTrans" cxnId="{6E1F9772-064F-4F24-9FE7-40B0B04F77B2}">
      <dgm:prSet/>
      <dgm:spPr/>
      <dgm:t>
        <a:bodyPr/>
        <a:lstStyle/>
        <a:p>
          <a:endParaRPr lang="nl-NL"/>
        </a:p>
      </dgm:t>
    </dgm:pt>
    <dgm:pt modelId="{4D14BE4D-B859-4220-9411-22FE2776BA36}" type="sibTrans" cxnId="{6E1F9772-064F-4F24-9FE7-40B0B04F77B2}">
      <dgm:prSet/>
      <dgm:spPr/>
      <dgm:t>
        <a:bodyPr/>
        <a:lstStyle/>
        <a:p>
          <a:endParaRPr lang="nl-NL"/>
        </a:p>
      </dgm:t>
    </dgm:pt>
    <dgm:pt modelId="{1B8E5972-2D7B-44EC-BA2A-E29D09CA693D}">
      <dgm:prSet/>
      <dgm:spPr/>
      <dgm:t>
        <a:bodyPr/>
        <a:lstStyle/>
        <a:p>
          <a:pPr rtl="0"/>
          <a:r>
            <a:rPr lang="nl-NL" dirty="0" smtClean="0"/>
            <a:t>Wel experimenten uitvoeren voor het testen van mogelijkheden (computersimulaties – laboratoriumsimulaties </a:t>
          </a:r>
          <a:endParaRPr lang="nl-NL" dirty="0"/>
        </a:p>
      </dgm:t>
    </dgm:pt>
    <dgm:pt modelId="{CCC087AD-184D-4859-A7B2-413A6857BD75}" type="parTrans" cxnId="{59CD1277-04A9-4CFB-85CF-EFE5834ED7F9}">
      <dgm:prSet/>
      <dgm:spPr/>
      <dgm:t>
        <a:bodyPr/>
        <a:lstStyle/>
        <a:p>
          <a:endParaRPr lang="nl-NL"/>
        </a:p>
      </dgm:t>
    </dgm:pt>
    <dgm:pt modelId="{B18FD4A0-E690-4B17-83F1-DF745BDB5497}" type="sibTrans" cxnId="{59CD1277-04A9-4CFB-85CF-EFE5834ED7F9}">
      <dgm:prSet/>
      <dgm:spPr/>
      <dgm:t>
        <a:bodyPr/>
        <a:lstStyle/>
        <a:p>
          <a:endParaRPr lang="nl-NL"/>
        </a:p>
      </dgm:t>
    </dgm:pt>
    <dgm:pt modelId="{D981D5C7-5BF6-4224-9972-F93164F52C76}" type="pres">
      <dgm:prSet presAssocID="{E35660CD-44C9-497A-B7FA-BC5412861DD7}" presName="diagram" presStyleCnt="0">
        <dgm:presLayoutVars>
          <dgm:dir/>
          <dgm:resizeHandles val="exact"/>
        </dgm:presLayoutVars>
      </dgm:prSet>
      <dgm:spPr/>
      <dgm:t>
        <a:bodyPr/>
        <a:lstStyle/>
        <a:p>
          <a:endParaRPr lang="nl-NL"/>
        </a:p>
      </dgm:t>
    </dgm:pt>
    <dgm:pt modelId="{287E3106-5ADB-4972-B18B-5A7E331EF2B5}" type="pres">
      <dgm:prSet presAssocID="{C90FB362-77A1-4F82-9CAF-6A6FECF01004}" presName="node" presStyleLbl="node1" presStyleIdx="0" presStyleCnt="5">
        <dgm:presLayoutVars>
          <dgm:bulletEnabled val="1"/>
        </dgm:presLayoutVars>
      </dgm:prSet>
      <dgm:spPr/>
      <dgm:t>
        <a:bodyPr/>
        <a:lstStyle/>
        <a:p>
          <a:endParaRPr lang="nl-NL"/>
        </a:p>
      </dgm:t>
    </dgm:pt>
    <dgm:pt modelId="{AFF193F1-D473-4B2A-8442-37B4FB458E98}" type="pres">
      <dgm:prSet presAssocID="{4D7236B1-0095-453A-9753-C487BC51A731}" presName="sibTrans" presStyleCnt="0"/>
      <dgm:spPr/>
    </dgm:pt>
    <dgm:pt modelId="{0D718220-9964-4A1E-8B9B-522C94AC6ABF}" type="pres">
      <dgm:prSet presAssocID="{254C0D50-F3CE-4D7D-8E8E-FC844CA3DBF4}" presName="node" presStyleLbl="node1" presStyleIdx="1" presStyleCnt="5">
        <dgm:presLayoutVars>
          <dgm:bulletEnabled val="1"/>
        </dgm:presLayoutVars>
      </dgm:prSet>
      <dgm:spPr/>
      <dgm:t>
        <a:bodyPr/>
        <a:lstStyle/>
        <a:p>
          <a:endParaRPr lang="nl-NL"/>
        </a:p>
      </dgm:t>
    </dgm:pt>
    <dgm:pt modelId="{66DD3221-AC97-4142-AAFE-E1FEF450CEEA}" type="pres">
      <dgm:prSet presAssocID="{F4BE592E-16DB-494C-97BE-14365AAF1345}" presName="sibTrans" presStyleCnt="0"/>
      <dgm:spPr/>
    </dgm:pt>
    <dgm:pt modelId="{9CB053D7-95A5-4F67-BE96-C7419493C813}" type="pres">
      <dgm:prSet presAssocID="{EE858226-0B97-4136-87CE-8C65431AE6C7}" presName="node" presStyleLbl="node1" presStyleIdx="2" presStyleCnt="5">
        <dgm:presLayoutVars>
          <dgm:bulletEnabled val="1"/>
        </dgm:presLayoutVars>
      </dgm:prSet>
      <dgm:spPr/>
      <dgm:t>
        <a:bodyPr/>
        <a:lstStyle/>
        <a:p>
          <a:endParaRPr lang="nl-NL"/>
        </a:p>
      </dgm:t>
    </dgm:pt>
    <dgm:pt modelId="{59E49F45-F634-4201-891F-126C75D18FB5}" type="pres">
      <dgm:prSet presAssocID="{60097AEF-A8DF-43A5-B5B6-7E6AC90F8CB6}" presName="sibTrans" presStyleCnt="0"/>
      <dgm:spPr/>
    </dgm:pt>
    <dgm:pt modelId="{C4CD6098-269F-4B24-A58D-845B792006E0}" type="pres">
      <dgm:prSet presAssocID="{83747322-D4F7-4308-A0F6-2E46E32B211D}" presName="node" presStyleLbl="node1" presStyleIdx="3" presStyleCnt="5">
        <dgm:presLayoutVars>
          <dgm:bulletEnabled val="1"/>
        </dgm:presLayoutVars>
      </dgm:prSet>
      <dgm:spPr/>
      <dgm:t>
        <a:bodyPr/>
        <a:lstStyle/>
        <a:p>
          <a:endParaRPr lang="nl-NL"/>
        </a:p>
      </dgm:t>
    </dgm:pt>
    <dgm:pt modelId="{2C5A789B-5ABB-4833-A370-1C675CBB3943}" type="pres">
      <dgm:prSet presAssocID="{4D14BE4D-B859-4220-9411-22FE2776BA36}" presName="sibTrans" presStyleCnt="0"/>
      <dgm:spPr/>
    </dgm:pt>
    <dgm:pt modelId="{F1A66C56-9DDD-451E-8538-BD42CDAF454E}" type="pres">
      <dgm:prSet presAssocID="{1B8E5972-2D7B-44EC-BA2A-E29D09CA693D}" presName="node" presStyleLbl="node1" presStyleIdx="4" presStyleCnt="5">
        <dgm:presLayoutVars>
          <dgm:bulletEnabled val="1"/>
        </dgm:presLayoutVars>
      </dgm:prSet>
      <dgm:spPr/>
      <dgm:t>
        <a:bodyPr/>
        <a:lstStyle/>
        <a:p>
          <a:endParaRPr lang="nl-NL"/>
        </a:p>
      </dgm:t>
    </dgm:pt>
  </dgm:ptLst>
  <dgm:cxnLst>
    <dgm:cxn modelId="{6E1F9772-064F-4F24-9FE7-40B0B04F77B2}" srcId="{E35660CD-44C9-497A-B7FA-BC5412861DD7}" destId="{83747322-D4F7-4308-A0F6-2E46E32B211D}" srcOrd="3" destOrd="0" parTransId="{61C85A28-CBA7-47FC-89A9-A98BE2B664F0}" sibTransId="{4D14BE4D-B859-4220-9411-22FE2776BA36}"/>
    <dgm:cxn modelId="{EA135179-BD71-45BA-B4B9-2C8E2B6A6134}" type="presOf" srcId="{83747322-D4F7-4308-A0F6-2E46E32B211D}" destId="{C4CD6098-269F-4B24-A58D-845B792006E0}" srcOrd="0" destOrd="0" presId="urn:microsoft.com/office/officeart/2005/8/layout/default"/>
    <dgm:cxn modelId="{5B22B037-7F56-49EB-99AC-1D83923ADBBE}" srcId="{E35660CD-44C9-497A-B7FA-BC5412861DD7}" destId="{254C0D50-F3CE-4D7D-8E8E-FC844CA3DBF4}" srcOrd="1" destOrd="0" parTransId="{91B5ECA3-4E0F-41F0-B65C-19BFB0B07F01}" sibTransId="{F4BE592E-16DB-494C-97BE-14365AAF1345}"/>
    <dgm:cxn modelId="{93487514-E565-4051-B52B-337F10C1815D}" type="presOf" srcId="{EE858226-0B97-4136-87CE-8C65431AE6C7}" destId="{9CB053D7-95A5-4F67-BE96-C7419493C813}" srcOrd="0" destOrd="0" presId="urn:microsoft.com/office/officeart/2005/8/layout/default"/>
    <dgm:cxn modelId="{59CD1277-04A9-4CFB-85CF-EFE5834ED7F9}" srcId="{E35660CD-44C9-497A-B7FA-BC5412861DD7}" destId="{1B8E5972-2D7B-44EC-BA2A-E29D09CA693D}" srcOrd="4" destOrd="0" parTransId="{CCC087AD-184D-4859-A7B2-413A6857BD75}" sibTransId="{B18FD4A0-E690-4B17-83F1-DF745BDB5497}"/>
    <dgm:cxn modelId="{50CE853B-4887-4329-8FE4-7B0F90AE9160}" type="presOf" srcId="{E35660CD-44C9-497A-B7FA-BC5412861DD7}" destId="{D981D5C7-5BF6-4224-9972-F93164F52C76}" srcOrd="0" destOrd="0" presId="urn:microsoft.com/office/officeart/2005/8/layout/default"/>
    <dgm:cxn modelId="{1831FE0A-28BA-4105-AA68-ACD51E5CA9EA}" type="presOf" srcId="{1B8E5972-2D7B-44EC-BA2A-E29D09CA693D}" destId="{F1A66C56-9DDD-451E-8538-BD42CDAF454E}" srcOrd="0" destOrd="0" presId="urn:microsoft.com/office/officeart/2005/8/layout/default"/>
    <dgm:cxn modelId="{81F8B1F9-1718-49A2-AD67-01C955D4E0D7}" srcId="{E35660CD-44C9-497A-B7FA-BC5412861DD7}" destId="{C90FB362-77A1-4F82-9CAF-6A6FECF01004}" srcOrd="0" destOrd="0" parTransId="{327FB0D9-52B7-4A38-8153-1F11CF7CED11}" sibTransId="{4D7236B1-0095-453A-9753-C487BC51A731}"/>
    <dgm:cxn modelId="{04973D8A-7B99-4F94-9964-115927CD9966}" type="presOf" srcId="{254C0D50-F3CE-4D7D-8E8E-FC844CA3DBF4}" destId="{0D718220-9964-4A1E-8B9B-522C94AC6ABF}" srcOrd="0" destOrd="0" presId="urn:microsoft.com/office/officeart/2005/8/layout/default"/>
    <dgm:cxn modelId="{66F946D4-45C3-4659-8A3B-F44A78C8DE97}" type="presOf" srcId="{C90FB362-77A1-4F82-9CAF-6A6FECF01004}" destId="{287E3106-5ADB-4972-B18B-5A7E331EF2B5}" srcOrd="0" destOrd="0" presId="urn:microsoft.com/office/officeart/2005/8/layout/default"/>
    <dgm:cxn modelId="{15C87C01-2459-4531-A75D-E38081C3C0E1}" srcId="{E35660CD-44C9-497A-B7FA-BC5412861DD7}" destId="{EE858226-0B97-4136-87CE-8C65431AE6C7}" srcOrd="2" destOrd="0" parTransId="{A9F6FD38-57D5-458B-8346-D2AD508427D5}" sibTransId="{60097AEF-A8DF-43A5-B5B6-7E6AC90F8CB6}"/>
    <dgm:cxn modelId="{6CEC907B-E5AF-4731-9668-94C61DEC3432}" type="presParOf" srcId="{D981D5C7-5BF6-4224-9972-F93164F52C76}" destId="{287E3106-5ADB-4972-B18B-5A7E331EF2B5}" srcOrd="0" destOrd="0" presId="urn:microsoft.com/office/officeart/2005/8/layout/default"/>
    <dgm:cxn modelId="{5A602B0F-818C-4CDE-B736-FEBE1A9DEBA7}" type="presParOf" srcId="{D981D5C7-5BF6-4224-9972-F93164F52C76}" destId="{AFF193F1-D473-4B2A-8442-37B4FB458E98}" srcOrd="1" destOrd="0" presId="urn:microsoft.com/office/officeart/2005/8/layout/default"/>
    <dgm:cxn modelId="{300635EF-E2E2-4584-8764-98A5A6F35A1B}" type="presParOf" srcId="{D981D5C7-5BF6-4224-9972-F93164F52C76}" destId="{0D718220-9964-4A1E-8B9B-522C94AC6ABF}" srcOrd="2" destOrd="0" presId="urn:microsoft.com/office/officeart/2005/8/layout/default"/>
    <dgm:cxn modelId="{DA488C3F-5784-4218-924E-D908AB6F0249}" type="presParOf" srcId="{D981D5C7-5BF6-4224-9972-F93164F52C76}" destId="{66DD3221-AC97-4142-AAFE-E1FEF450CEEA}" srcOrd="3" destOrd="0" presId="urn:microsoft.com/office/officeart/2005/8/layout/default"/>
    <dgm:cxn modelId="{C6925470-AC96-438B-ACE0-236AEC468314}" type="presParOf" srcId="{D981D5C7-5BF6-4224-9972-F93164F52C76}" destId="{9CB053D7-95A5-4F67-BE96-C7419493C813}" srcOrd="4" destOrd="0" presId="urn:microsoft.com/office/officeart/2005/8/layout/default"/>
    <dgm:cxn modelId="{BD614918-772B-4B2E-AB52-743A7338DFF2}" type="presParOf" srcId="{D981D5C7-5BF6-4224-9972-F93164F52C76}" destId="{59E49F45-F634-4201-891F-126C75D18FB5}" srcOrd="5" destOrd="0" presId="urn:microsoft.com/office/officeart/2005/8/layout/default"/>
    <dgm:cxn modelId="{D9ABCA94-493F-4E53-A558-606F9DDED2B6}" type="presParOf" srcId="{D981D5C7-5BF6-4224-9972-F93164F52C76}" destId="{C4CD6098-269F-4B24-A58D-845B792006E0}" srcOrd="6" destOrd="0" presId="urn:microsoft.com/office/officeart/2005/8/layout/default"/>
    <dgm:cxn modelId="{431FB346-37DD-47F7-8DA6-3979F9ACE848}" type="presParOf" srcId="{D981D5C7-5BF6-4224-9972-F93164F52C76}" destId="{2C5A789B-5ABB-4833-A370-1C675CBB3943}" srcOrd="7" destOrd="0" presId="urn:microsoft.com/office/officeart/2005/8/layout/default"/>
    <dgm:cxn modelId="{C398478D-38BC-4DF4-8573-CF6536454DAD}" type="presParOf" srcId="{D981D5C7-5BF6-4224-9972-F93164F52C76}" destId="{F1A66C56-9DDD-451E-8538-BD42CDAF454E}" srcOrd="8"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E7A60FA-4A7C-430B-A028-9D6F826A8FB0}" type="doc">
      <dgm:prSet loTypeId="urn:microsoft.com/office/officeart/2005/8/layout/vList2" loCatId="list" qsTypeId="urn:microsoft.com/office/officeart/2005/8/quickstyle/simple5" qsCatId="simple" csTypeId="urn:microsoft.com/office/officeart/2005/8/colors/accent1_2" csCatId="accent1"/>
      <dgm:spPr/>
      <dgm:t>
        <a:bodyPr/>
        <a:lstStyle/>
        <a:p>
          <a:endParaRPr lang="nl-NL"/>
        </a:p>
      </dgm:t>
    </dgm:pt>
    <dgm:pt modelId="{1C353467-4A6E-4051-BDAB-C983C8F1C2B4}">
      <dgm:prSet/>
      <dgm:spPr/>
      <dgm:t>
        <a:bodyPr/>
        <a:lstStyle/>
        <a:p>
          <a:pPr algn="ctr" rtl="0"/>
          <a:r>
            <a:rPr lang="nl-NL" dirty="0" smtClean="0"/>
            <a:t>De zes belangrijkste theorieën over het ontstaan van het leven</a:t>
          </a:r>
          <a:endParaRPr lang="nl-NL" dirty="0"/>
        </a:p>
      </dgm:t>
    </dgm:pt>
    <dgm:pt modelId="{C1AC69A0-15DD-4026-BE68-54AC851B1ED9}" type="parTrans" cxnId="{D31B3C1E-00E2-43BE-8343-A8D31BB5F124}">
      <dgm:prSet/>
      <dgm:spPr/>
      <dgm:t>
        <a:bodyPr/>
        <a:lstStyle/>
        <a:p>
          <a:endParaRPr lang="nl-NL"/>
        </a:p>
      </dgm:t>
    </dgm:pt>
    <dgm:pt modelId="{70575F13-ED79-4EE9-A25B-715C3EC0A25C}" type="sibTrans" cxnId="{D31B3C1E-00E2-43BE-8343-A8D31BB5F124}">
      <dgm:prSet/>
      <dgm:spPr/>
      <dgm:t>
        <a:bodyPr/>
        <a:lstStyle/>
        <a:p>
          <a:endParaRPr lang="nl-NL"/>
        </a:p>
      </dgm:t>
    </dgm:pt>
    <dgm:pt modelId="{3ED217A5-B68B-411B-85CD-DE82ACA0E788}" type="pres">
      <dgm:prSet presAssocID="{DE7A60FA-4A7C-430B-A028-9D6F826A8FB0}" presName="linear" presStyleCnt="0">
        <dgm:presLayoutVars>
          <dgm:animLvl val="lvl"/>
          <dgm:resizeHandles val="exact"/>
        </dgm:presLayoutVars>
      </dgm:prSet>
      <dgm:spPr/>
      <dgm:t>
        <a:bodyPr/>
        <a:lstStyle/>
        <a:p>
          <a:endParaRPr lang="nl-NL"/>
        </a:p>
      </dgm:t>
    </dgm:pt>
    <dgm:pt modelId="{3099AED1-8175-4CCB-A3E2-63E43FFD2D44}" type="pres">
      <dgm:prSet presAssocID="{1C353467-4A6E-4051-BDAB-C983C8F1C2B4}" presName="parentText" presStyleLbl="node1" presStyleIdx="0" presStyleCnt="1">
        <dgm:presLayoutVars>
          <dgm:chMax val="0"/>
          <dgm:bulletEnabled val="1"/>
        </dgm:presLayoutVars>
      </dgm:prSet>
      <dgm:spPr/>
      <dgm:t>
        <a:bodyPr/>
        <a:lstStyle/>
        <a:p>
          <a:endParaRPr lang="nl-NL"/>
        </a:p>
      </dgm:t>
    </dgm:pt>
  </dgm:ptLst>
  <dgm:cxnLst>
    <dgm:cxn modelId="{AC8DAAA9-42BB-4A03-B810-E4905563ABAD}" type="presOf" srcId="{DE7A60FA-4A7C-430B-A028-9D6F826A8FB0}" destId="{3ED217A5-B68B-411B-85CD-DE82ACA0E788}" srcOrd="0" destOrd="0" presId="urn:microsoft.com/office/officeart/2005/8/layout/vList2"/>
    <dgm:cxn modelId="{D31B3C1E-00E2-43BE-8343-A8D31BB5F124}" srcId="{DE7A60FA-4A7C-430B-A028-9D6F826A8FB0}" destId="{1C353467-4A6E-4051-BDAB-C983C8F1C2B4}" srcOrd="0" destOrd="0" parTransId="{C1AC69A0-15DD-4026-BE68-54AC851B1ED9}" sibTransId="{70575F13-ED79-4EE9-A25B-715C3EC0A25C}"/>
    <dgm:cxn modelId="{E9677B99-BBD5-41E5-BBBB-71D679BADFAE}" type="presOf" srcId="{1C353467-4A6E-4051-BDAB-C983C8F1C2B4}" destId="{3099AED1-8175-4CCB-A3E2-63E43FFD2D44}" srcOrd="0" destOrd="0" presId="urn:microsoft.com/office/officeart/2005/8/layout/vList2"/>
    <dgm:cxn modelId="{18699FF8-D041-4EF9-812A-38567C85D47E}" type="presParOf" srcId="{3ED217A5-B68B-411B-85CD-DE82ACA0E788}" destId="{3099AED1-8175-4CCB-A3E2-63E43FFD2D44}"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E929C0B-AD60-45C5-A458-2F5BAE250ED3}" type="doc">
      <dgm:prSet loTypeId="urn:microsoft.com/office/officeart/2005/8/layout/rings+Icon#1" loCatId="officeonline" qsTypeId="urn:microsoft.com/office/officeart/2005/8/quickstyle/simple5" qsCatId="simple" csTypeId="urn:microsoft.com/office/officeart/2005/8/colors/accent6_5" csCatId="accent6" phldr="1"/>
      <dgm:spPr/>
      <dgm:t>
        <a:bodyPr/>
        <a:lstStyle/>
        <a:p>
          <a:endParaRPr lang="nl-NL"/>
        </a:p>
      </dgm:t>
    </dgm:pt>
    <dgm:pt modelId="{B3AF6F50-A84A-45C8-B3F1-DF664338EA1D}">
      <dgm:prSet/>
      <dgm:spPr/>
      <dgm:t>
        <a:bodyPr/>
        <a:lstStyle/>
        <a:p>
          <a:pPr rtl="0"/>
          <a:r>
            <a:rPr lang="nl-NL" dirty="0" smtClean="0"/>
            <a:t>Theorie van de ’</a:t>
          </a:r>
          <a:r>
            <a:rPr lang="nl-NL" dirty="0" err="1" smtClean="0"/>
            <a:t>panspermia</a:t>
          </a:r>
          <a:r>
            <a:rPr lang="nl-NL" dirty="0" smtClean="0"/>
            <a:t>’</a:t>
          </a:r>
          <a:endParaRPr lang="nl-NL" dirty="0"/>
        </a:p>
      </dgm:t>
    </dgm:pt>
    <dgm:pt modelId="{BDCC4831-B2F9-4606-B9BA-0F2A0C58E89A}" type="parTrans" cxnId="{6FE106E4-7AD1-441B-8666-50314EFD6F0E}">
      <dgm:prSet/>
      <dgm:spPr/>
      <dgm:t>
        <a:bodyPr/>
        <a:lstStyle/>
        <a:p>
          <a:endParaRPr lang="nl-NL"/>
        </a:p>
      </dgm:t>
    </dgm:pt>
    <dgm:pt modelId="{B618CFCE-F561-41A8-AA23-3CF9D46711CA}" type="sibTrans" cxnId="{6FE106E4-7AD1-441B-8666-50314EFD6F0E}">
      <dgm:prSet/>
      <dgm:spPr/>
      <dgm:t>
        <a:bodyPr/>
        <a:lstStyle/>
        <a:p>
          <a:endParaRPr lang="nl-NL"/>
        </a:p>
      </dgm:t>
    </dgm:pt>
    <dgm:pt modelId="{B3162839-680E-46C7-B93C-286B19FF330D}">
      <dgm:prSet/>
      <dgm:spPr/>
      <dgm:t>
        <a:bodyPr/>
        <a:lstStyle/>
        <a:p>
          <a:pPr rtl="0"/>
          <a:r>
            <a:rPr lang="nl-NL" dirty="0" smtClean="0"/>
            <a:t>Theorie van de ‘oersoep’</a:t>
          </a:r>
          <a:endParaRPr lang="nl-NL" dirty="0"/>
        </a:p>
      </dgm:t>
    </dgm:pt>
    <dgm:pt modelId="{866BFE1E-C860-490C-AF54-64E1176442FC}" type="parTrans" cxnId="{0BD3052C-DB88-4D8C-92FB-51487A0A775F}">
      <dgm:prSet/>
      <dgm:spPr/>
      <dgm:t>
        <a:bodyPr/>
        <a:lstStyle/>
        <a:p>
          <a:endParaRPr lang="nl-NL"/>
        </a:p>
      </dgm:t>
    </dgm:pt>
    <dgm:pt modelId="{27DA1987-CFC0-432B-90C5-980B5CB682F0}" type="sibTrans" cxnId="{0BD3052C-DB88-4D8C-92FB-51487A0A775F}">
      <dgm:prSet/>
      <dgm:spPr/>
      <dgm:t>
        <a:bodyPr/>
        <a:lstStyle/>
        <a:p>
          <a:endParaRPr lang="nl-NL"/>
        </a:p>
      </dgm:t>
    </dgm:pt>
    <dgm:pt modelId="{23AD78A0-0308-457D-A3A1-60DE09ECC8A4}">
      <dgm:prSet/>
      <dgm:spPr/>
      <dgm:t>
        <a:bodyPr/>
        <a:lstStyle/>
        <a:p>
          <a:pPr rtl="0"/>
          <a:r>
            <a:rPr lang="nl-NL" dirty="0" smtClean="0"/>
            <a:t>Theorie van de ‘</a:t>
          </a:r>
          <a:r>
            <a:rPr lang="nl-NL" dirty="0" err="1" smtClean="0"/>
            <a:t>oerpizza</a:t>
          </a:r>
          <a:r>
            <a:rPr lang="nl-NL" dirty="0" smtClean="0"/>
            <a:t>’</a:t>
          </a:r>
          <a:endParaRPr lang="nl-NL" dirty="0"/>
        </a:p>
      </dgm:t>
    </dgm:pt>
    <dgm:pt modelId="{4B5DD6DC-2FCD-407E-8736-4C5E94D6045B}" type="parTrans" cxnId="{5AD33B55-8B61-48BD-A19E-83F76393C1AD}">
      <dgm:prSet/>
      <dgm:spPr/>
      <dgm:t>
        <a:bodyPr/>
        <a:lstStyle/>
        <a:p>
          <a:endParaRPr lang="nl-NL"/>
        </a:p>
      </dgm:t>
    </dgm:pt>
    <dgm:pt modelId="{40C8504A-E449-4C01-98A1-46775ED22178}" type="sibTrans" cxnId="{5AD33B55-8B61-48BD-A19E-83F76393C1AD}">
      <dgm:prSet/>
      <dgm:spPr/>
      <dgm:t>
        <a:bodyPr/>
        <a:lstStyle/>
        <a:p>
          <a:endParaRPr lang="nl-NL"/>
        </a:p>
      </dgm:t>
    </dgm:pt>
    <dgm:pt modelId="{290C05A4-A337-4D7E-B6A5-42CF4AEE5EF8}">
      <dgm:prSet/>
      <dgm:spPr/>
      <dgm:t>
        <a:bodyPr/>
        <a:lstStyle/>
        <a:p>
          <a:pPr rtl="0"/>
          <a:r>
            <a:rPr lang="nl-NL" dirty="0" smtClean="0"/>
            <a:t>Theorie van de ‘RNA-wereld’</a:t>
          </a:r>
          <a:endParaRPr lang="nl-NL" dirty="0"/>
        </a:p>
      </dgm:t>
    </dgm:pt>
    <dgm:pt modelId="{F024FEB9-E8CE-4358-99F2-E8C45625686E}" type="parTrans" cxnId="{04865F49-892E-4F85-AC2D-3FCB8E8494F1}">
      <dgm:prSet/>
      <dgm:spPr/>
      <dgm:t>
        <a:bodyPr/>
        <a:lstStyle/>
        <a:p>
          <a:endParaRPr lang="nl-NL"/>
        </a:p>
      </dgm:t>
    </dgm:pt>
    <dgm:pt modelId="{AD796084-BE99-4486-9DD1-772E9A670ACA}" type="sibTrans" cxnId="{04865F49-892E-4F85-AC2D-3FCB8E8494F1}">
      <dgm:prSet/>
      <dgm:spPr/>
      <dgm:t>
        <a:bodyPr/>
        <a:lstStyle/>
        <a:p>
          <a:endParaRPr lang="nl-NL"/>
        </a:p>
      </dgm:t>
    </dgm:pt>
    <dgm:pt modelId="{065AED81-DA4B-41F9-B751-17AC83A10F85}">
      <dgm:prSet/>
      <dgm:spPr/>
      <dgm:t>
        <a:bodyPr/>
        <a:lstStyle/>
        <a:p>
          <a:pPr rtl="0"/>
          <a:r>
            <a:rPr lang="nl-NL" dirty="0" smtClean="0"/>
            <a:t>Theorie van de ‘lipidenwereld’</a:t>
          </a:r>
          <a:endParaRPr lang="nl-NL" dirty="0"/>
        </a:p>
      </dgm:t>
    </dgm:pt>
    <dgm:pt modelId="{FFFC0BDF-F35F-46E2-B41A-F9FCA647E902}" type="parTrans" cxnId="{DEBC71FF-9247-4928-BE43-2E42F886BF32}">
      <dgm:prSet/>
      <dgm:spPr/>
      <dgm:t>
        <a:bodyPr/>
        <a:lstStyle/>
        <a:p>
          <a:endParaRPr lang="nl-NL"/>
        </a:p>
      </dgm:t>
    </dgm:pt>
    <dgm:pt modelId="{A44C5C75-30CD-4AF2-BB08-C9B76E8F3186}" type="sibTrans" cxnId="{DEBC71FF-9247-4928-BE43-2E42F886BF32}">
      <dgm:prSet/>
      <dgm:spPr/>
      <dgm:t>
        <a:bodyPr/>
        <a:lstStyle/>
        <a:p>
          <a:endParaRPr lang="nl-NL"/>
        </a:p>
      </dgm:t>
    </dgm:pt>
    <dgm:pt modelId="{2A4E4EBF-B944-44FF-858D-EED362ED3302}">
      <dgm:prSet/>
      <dgm:spPr/>
      <dgm:t>
        <a:bodyPr/>
        <a:lstStyle/>
        <a:p>
          <a:pPr rtl="0"/>
          <a:r>
            <a:rPr lang="nl-NL" dirty="0" smtClean="0"/>
            <a:t>Theorie van de ‘zwarte rokers’</a:t>
          </a:r>
          <a:endParaRPr lang="nl-NL" dirty="0"/>
        </a:p>
      </dgm:t>
    </dgm:pt>
    <dgm:pt modelId="{F09EAB8F-147C-4FD8-8D86-7265585D54EF}" type="parTrans" cxnId="{989F5DC8-7831-4B87-8921-C30C032E511D}">
      <dgm:prSet/>
      <dgm:spPr/>
      <dgm:t>
        <a:bodyPr/>
        <a:lstStyle/>
        <a:p>
          <a:endParaRPr lang="nl-NL"/>
        </a:p>
      </dgm:t>
    </dgm:pt>
    <dgm:pt modelId="{7B66380A-D47B-41BD-98FE-A92EDCB8D808}" type="sibTrans" cxnId="{989F5DC8-7831-4B87-8921-C30C032E511D}">
      <dgm:prSet/>
      <dgm:spPr/>
      <dgm:t>
        <a:bodyPr/>
        <a:lstStyle/>
        <a:p>
          <a:endParaRPr lang="nl-NL"/>
        </a:p>
      </dgm:t>
    </dgm:pt>
    <dgm:pt modelId="{7A848EC7-0C86-46FD-8614-9F7EC411BF5C}" type="pres">
      <dgm:prSet presAssocID="{EE929C0B-AD60-45C5-A458-2F5BAE250ED3}" presName="Name0" presStyleCnt="0">
        <dgm:presLayoutVars>
          <dgm:chMax val="7"/>
          <dgm:dir/>
          <dgm:resizeHandles val="exact"/>
        </dgm:presLayoutVars>
      </dgm:prSet>
      <dgm:spPr/>
      <dgm:t>
        <a:bodyPr/>
        <a:lstStyle/>
        <a:p>
          <a:endParaRPr lang="nl-NL"/>
        </a:p>
      </dgm:t>
    </dgm:pt>
    <dgm:pt modelId="{7C7C945E-888A-45FB-A5B5-91CCCF468297}" type="pres">
      <dgm:prSet presAssocID="{EE929C0B-AD60-45C5-A458-2F5BAE250ED3}" presName="ellipse1" presStyleLbl="vennNode1" presStyleIdx="0" presStyleCnt="6">
        <dgm:presLayoutVars>
          <dgm:bulletEnabled val="1"/>
        </dgm:presLayoutVars>
      </dgm:prSet>
      <dgm:spPr/>
      <dgm:t>
        <a:bodyPr/>
        <a:lstStyle/>
        <a:p>
          <a:endParaRPr lang="nl-NL"/>
        </a:p>
      </dgm:t>
    </dgm:pt>
    <dgm:pt modelId="{2610B465-6192-4190-9843-D5E392BE44A0}" type="pres">
      <dgm:prSet presAssocID="{EE929C0B-AD60-45C5-A458-2F5BAE250ED3}" presName="ellipse2" presStyleLbl="vennNode1" presStyleIdx="1" presStyleCnt="6">
        <dgm:presLayoutVars>
          <dgm:bulletEnabled val="1"/>
        </dgm:presLayoutVars>
      </dgm:prSet>
      <dgm:spPr/>
      <dgm:t>
        <a:bodyPr/>
        <a:lstStyle/>
        <a:p>
          <a:endParaRPr lang="nl-NL"/>
        </a:p>
      </dgm:t>
    </dgm:pt>
    <dgm:pt modelId="{96CA9E3A-EE30-4849-88A0-46E4D49C3727}" type="pres">
      <dgm:prSet presAssocID="{EE929C0B-AD60-45C5-A458-2F5BAE250ED3}" presName="ellipse3" presStyleLbl="vennNode1" presStyleIdx="2" presStyleCnt="6">
        <dgm:presLayoutVars>
          <dgm:bulletEnabled val="1"/>
        </dgm:presLayoutVars>
      </dgm:prSet>
      <dgm:spPr/>
      <dgm:t>
        <a:bodyPr/>
        <a:lstStyle/>
        <a:p>
          <a:endParaRPr lang="nl-NL"/>
        </a:p>
      </dgm:t>
    </dgm:pt>
    <dgm:pt modelId="{D7CB3F33-E8E6-4B76-B527-7AECC36A226E}" type="pres">
      <dgm:prSet presAssocID="{EE929C0B-AD60-45C5-A458-2F5BAE250ED3}" presName="ellipse4" presStyleLbl="vennNode1" presStyleIdx="3" presStyleCnt="6">
        <dgm:presLayoutVars>
          <dgm:bulletEnabled val="1"/>
        </dgm:presLayoutVars>
      </dgm:prSet>
      <dgm:spPr/>
      <dgm:t>
        <a:bodyPr/>
        <a:lstStyle/>
        <a:p>
          <a:endParaRPr lang="nl-NL"/>
        </a:p>
      </dgm:t>
    </dgm:pt>
    <dgm:pt modelId="{FFDFEF6F-FB99-49D0-B72D-5C38F3D3D09D}" type="pres">
      <dgm:prSet presAssocID="{EE929C0B-AD60-45C5-A458-2F5BAE250ED3}" presName="ellipse5" presStyleLbl="vennNode1" presStyleIdx="4" presStyleCnt="6">
        <dgm:presLayoutVars>
          <dgm:bulletEnabled val="1"/>
        </dgm:presLayoutVars>
      </dgm:prSet>
      <dgm:spPr/>
      <dgm:t>
        <a:bodyPr/>
        <a:lstStyle/>
        <a:p>
          <a:endParaRPr lang="nl-NL"/>
        </a:p>
      </dgm:t>
    </dgm:pt>
    <dgm:pt modelId="{B7C6DD87-F8E3-447C-AFC6-52CDC1E7E531}" type="pres">
      <dgm:prSet presAssocID="{EE929C0B-AD60-45C5-A458-2F5BAE250ED3}" presName="ellipse6" presStyleLbl="vennNode1" presStyleIdx="5" presStyleCnt="6">
        <dgm:presLayoutVars>
          <dgm:bulletEnabled val="1"/>
        </dgm:presLayoutVars>
      </dgm:prSet>
      <dgm:spPr/>
      <dgm:t>
        <a:bodyPr/>
        <a:lstStyle/>
        <a:p>
          <a:endParaRPr lang="nl-NL"/>
        </a:p>
      </dgm:t>
    </dgm:pt>
  </dgm:ptLst>
  <dgm:cxnLst>
    <dgm:cxn modelId="{04865F49-892E-4F85-AC2D-3FCB8E8494F1}" srcId="{EE929C0B-AD60-45C5-A458-2F5BAE250ED3}" destId="{290C05A4-A337-4D7E-B6A5-42CF4AEE5EF8}" srcOrd="3" destOrd="0" parTransId="{F024FEB9-E8CE-4358-99F2-E8C45625686E}" sibTransId="{AD796084-BE99-4486-9DD1-772E9A670ACA}"/>
    <dgm:cxn modelId="{F0A967CB-22FD-46A6-95A7-AC2572394B4E}" type="presOf" srcId="{065AED81-DA4B-41F9-B751-17AC83A10F85}" destId="{FFDFEF6F-FB99-49D0-B72D-5C38F3D3D09D}" srcOrd="0" destOrd="0" presId="urn:microsoft.com/office/officeart/2005/8/layout/rings+Icon#1"/>
    <dgm:cxn modelId="{5AD33B55-8B61-48BD-A19E-83F76393C1AD}" srcId="{EE929C0B-AD60-45C5-A458-2F5BAE250ED3}" destId="{23AD78A0-0308-457D-A3A1-60DE09ECC8A4}" srcOrd="2" destOrd="0" parTransId="{4B5DD6DC-2FCD-407E-8736-4C5E94D6045B}" sibTransId="{40C8504A-E449-4C01-98A1-46775ED22178}"/>
    <dgm:cxn modelId="{7F0EBE63-B03A-4B77-8E12-E76B83A0A29B}" type="presOf" srcId="{23AD78A0-0308-457D-A3A1-60DE09ECC8A4}" destId="{96CA9E3A-EE30-4849-88A0-46E4D49C3727}" srcOrd="0" destOrd="0" presId="urn:microsoft.com/office/officeart/2005/8/layout/rings+Icon#1"/>
    <dgm:cxn modelId="{6FE106E4-7AD1-441B-8666-50314EFD6F0E}" srcId="{EE929C0B-AD60-45C5-A458-2F5BAE250ED3}" destId="{B3AF6F50-A84A-45C8-B3F1-DF664338EA1D}" srcOrd="0" destOrd="0" parTransId="{BDCC4831-B2F9-4606-B9BA-0F2A0C58E89A}" sibTransId="{B618CFCE-F561-41A8-AA23-3CF9D46711CA}"/>
    <dgm:cxn modelId="{0BD3052C-DB88-4D8C-92FB-51487A0A775F}" srcId="{EE929C0B-AD60-45C5-A458-2F5BAE250ED3}" destId="{B3162839-680E-46C7-B93C-286B19FF330D}" srcOrd="1" destOrd="0" parTransId="{866BFE1E-C860-490C-AF54-64E1176442FC}" sibTransId="{27DA1987-CFC0-432B-90C5-980B5CB682F0}"/>
    <dgm:cxn modelId="{968B8849-3E99-424B-B51C-A0C340B29B38}" type="presOf" srcId="{2A4E4EBF-B944-44FF-858D-EED362ED3302}" destId="{B7C6DD87-F8E3-447C-AFC6-52CDC1E7E531}" srcOrd="0" destOrd="0" presId="urn:microsoft.com/office/officeart/2005/8/layout/rings+Icon#1"/>
    <dgm:cxn modelId="{50B4E9F1-CD61-4483-9443-57E72EA57CDC}" type="presOf" srcId="{B3162839-680E-46C7-B93C-286B19FF330D}" destId="{2610B465-6192-4190-9843-D5E392BE44A0}" srcOrd="0" destOrd="0" presId="urn:microsoft.com/office/officeart/2005/8/layout/rings+Icon#1"/>
    <dgm:cxn modelId="{A3FB2DA2-D410-4F8E-B2D9-CB17B6543EF9}" type="presOf" srcId="{B3AF6F50-A84A-45C8-B3F1-DF664338EA1D}" destId="{7C7C945E-888A-45FB-A5B5-91CCCF468297}" srcOrd="0" destOrd="0" presId="urn:microsoft.com/office/officeart/2005/8/layout/rings+Icon#1"/>
    <dgm:cxn modelId="{B985FB3F-2510-4DE8-AB71-ACA8C555EE53}" type="presOf" srcId="{EE929C0B-AD60-45C5-A458-2F5BAE250ED3}" destId="{7A848EC7-0C86-46FD-8614-9F7EC411BF5C}" srcOrd="0" destOrd="0" presId="urn:microsoft.com/office/officeart/2005/8/layout/rings+Icon#1"/>
    <dgm:cxn modelId="{989F5DC8-7831-4B87-8921-C30C032E511D}" srcId="{EE929C0B-AD60-45C5-A458-2F5BAE250ED3}" destId="{2A4E4EBF-B944-44FF-858D-EED362ED3302}" srcOrd="5" destOrd="0" parTransId="{F09EAB8F-147C-4FD8-8D86-7265585D54EF}" sibTransId="{7B66380A-D47B-41BD-98FE-A92EDCB8D808}"/>
    <dgm:cxn modelId="{DEBC71FF-9247-4928-BE43-2E42F886BF32}" srcId="{EE929C0B-AD60-45C5-A458-2F5BAE250ED3}" destId="{065AED81-DA4B-41F9-B751-17AC83A10F85}" srcOrd="4" destOrd="0" parTransId="{FFFC0BDF-F35F-46E2-B41A-F9FCA647E902}" sibTransId="{A44C5C75-30CD-4AF2-BB08-C9B76E8F3186}"/>
    <dgm:cxn modelId="{31A7660C-0FD7-46C6-86F0-C4E5BD62A487}" type="presOf" srcId="{290C05A4-A337-4D7E-B6A5-42CF4AEE5EF8}" destId="{D7CB3F33-E8E6-4B76-B527-7AECC36A226E}" srcOrd="0" destOrd="0" presId="urn:microsoft.com/office/officeart/2005/8/layout/rings+Icon#1"/>
    <dgm:cxn modelId="{BFC69184-F7EE-493D-B011-30293B7A152E}" type="presParOf" srcId="{7A848EC7-0C86-46FD-8614-9F7EC411BF5C}" destId="{7C7C945E-888A-45FB-A5B5-91CCCF468297}" srcOrd="0" destOrd="0" presId="urn:microsoft.com/office/officeart/2005/8/layout/rings+Icon#1"/>
    <dgm:cxn modelId="{0B467557-B0D1-40C1-9DCF-159C3A94EB97}" type="presParOf" srcId="{7A848EC7-0C86-46FD-8614-9F7EC411BF5C}" destId="{2610B465-6192-4190-9843-D5E392BE44A0}" srcOrd="1" destOrd="0" presId="urn:microsoft.com/office/officeart/2005/8/layout/rings+Icon#1"/>
    <dgm:cxn modelId="{83F46F0B-0F96-4968-854E-CB5D5260C20E}" type="presParOf" srcId="{7A848EC7-0C86-46FD-8614-9F7EC411BF5C}" destId="{96CA9E3A-EE30-4849-88A0-46E4D49C3727}" srcOrd="2" destOrd="0" presId="urn:microsoft.com/office/officeart/2005/8/layout/rings+Icon#1"/>
    <dgm:cxn modelId="{B41EC9A1-A161-449C-A8D0-04C3EA3A9C24}" type="presParOf" srcId="{7A848EC7-0C86-46FD-8614-9F7EC411BF5C}" destId="{D7CB3F33-E8E6-4B76-B527-7AECC36A226E}" srcOrd="3" destOrd="0" presId="urn:microsoft.com/office/officeart/2005/8/layout/rings+Icon#1"/>
    <dgm:cxn modelId="{A2540929-814E-4FE3-9031-E4F1FF5B5279}" type="presParOf" srcId="{7A848EC7-0C86-46FD-8614-9F7EC411BF5C}" destId="{FFDFEF6F-FB99-49D0-B72D-5C38F3D3D09D}" srcOrd="4" destOrd="0" presId="urn:microsoft.com/office/officeart/2005/8/layout/rings+Icon#1"/>
    <dgm:cxn modelId="{C379B645-77EC-4534-B1D3-F440E88D7F5A}" type="presParOf" srcId="{7A848EC7-0C86-46FD-8614-9F7EC411BF5C}" destId="{B7C6DD87-F8E3-447C-AFC6-52CDC1E7E531}" srcOrd="5" destOrd="0" presId="urn:microsoft.com/office/officeart/2005/8/layout/rings+Ic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8DFFB5F-6DD1-4002-B490-901A40568FE6}" type="doc">
      <dgm:prSet loTypeId="urn:microsoft.com/office/officeart/2005/8/layout/vList2" loCatId="list" qsTypeId="urn:microsoft.com/office/officeart/2005/8/quickstyle/simple5" qsCatId="simple" csTypeId="urn:microsoft.com/office/officeart/2005/8/colors/accent1_2" csCatId="accent1"/>
      <dgm:spPr/>
      <dgm:t>
        <a:bodyPr/>
        <a:lstStyle/>
        <a:p>
          <a:endParaRPr lang="nl-NL"/>
        </a:p>
      </dgm:t>
    </dgm:pt>
    <dgm:pt modelId="{255987AF-69C7-42AE-BCF0-D7BC58597B75}">
      <dgm:prSet/>
      <dgm:spPr/>
      <dgm:t>
        <a:bodyPr/>
        <a:lstStyle/>
        <a:p>
          <a:pPr rtl="0"/>
          <a:r>
            <a:rPr lang="nl-NL" smtClean="0"/>
            <a:t>Theorie van de ’panspermia’</a:t>
          </a:r>
          <a:endParaRPr lang="nl-NL"/>
        </a:p>
      </dgm:t>
    </dgm:pt>
    <dgm:pt modelId="{C1A63FAF-DC8A-4230-AE3B-A2D00581042B}" type="parTrans" cxnId="{846DCA54-B4AD-4629-B73C-AA6551C99D68}">
      <dgm:prSet/>
      <dgm:spPr/>
      <dgm:t>
        <a:bodyPr/>
        <a:lstStyle/>
        <a:p>
          <a:endParaRPr lang="nl-NL"/>
        </a:p>
      </dgm:t>
    </dgm:pt>
    <dgm:pt modelId="{DF9821AE-1196-4F13-9730-FFD2F9D7E7E3}" type="sibTrans" cxnId="{846DCA54-B4AD-4629-B73C-AA6551C99D68}">
      <dgm:prSet/>
      <dgm:spPr/>
      <dgm:t>
        <a:bodyPr/>
        <a:lstStyle/>
        <a:p>
          <a:endParaRPr lang="nl-NL"/>
        </a:p>
      </dgm:t>
    </dgm:pt>
    <dgm:pt modelId="{93700869-FEA1-4F74-AB63-0B73429A675C}" type="pres">
      <dgm:prSet presAssocID="{E8DFFB5F-6DD1-4002-B490-901A40568FE6}" presName="linear" presStyleCnt="0">
        <dgm:presLayoutVars>
          <dgm:animLvl val="lvl"/>
          <dgm:resizeHandles val="exact"/>
        </dgm:presLayoutVars>
      </dgm:prSet>
      <dgm:spPr/>
      <dgm:t>
        <a:bodyPr/>
        <a:lstStyle/>
        <a:p>
          <a:endParaRPr lang="nl-NL"/>
        </a:p>
      </dgm:t>
    </dgm:pt>
    <dgm:pt modelId="{F3DA611D-97A5-4A3F-80EF-F8C79F1C8D44}" type="pres">
      <dgm:prSet presAssocID="{255987AF-69C7-42AE-BCF0-D7BC58597B75}" presName="parentText" presStyleLbl="node1" presStyleIdx="0" presStyleCnt="1">
        <dgm:presLayoutVars>
          <dgm:chMax val="0"/>
          <dgm:bulletEnabled val="1"/>
        </dgm:presLayoutVars>
      </dgm:prSet>
      <dgm:spPr/>
      <dgm:t>
        <a:bodyPr/>
        <a:lstStyle/>
        <a:p>
          <a:endParaRPr lang="nl-NL"/>
        </a:p>
      </dgm:t>
    </dgm:pt>
  </dgm:ptLst>
  <dgm:cxnLst>
    <dgm:cxn modelId="{4F2121E3-1FB5-4355-B1F3-4F9B3C5C8C0C}" type="presOf" srcId="{E8DFFB5F-6DD1-4002-B490-901A40568FE6}" destId="{93700869-FEA1-4F74-AB63-0B73429A675C}" srcOrd="0" destOrd="0" presId="urn:microsoft.com/office/officeart/2005/8/layout/vList2"/>
    <dgm:cxn modelId="{846DCA54-B4AD-4629-B73C-AA6551C99D68}" srcId="{E8DFFB5F-6DD1-4002-B490-901A40568FE6}" destId="{255987AF-69C7-42AE-BCF0-D7BC58597B75}" srcOrd="0" destOrd="0" parTransId="{C1A63FAF-DC8A-4230-AE3B-A2D00581042B}" sibTransId="{DF9821AE-1196-4F13-9730-FFD2F9D7E7E3}"/>
    <dgm:cxn modelId="{09602A69-569F-4D17-B257-F3903E7793C8}" type="presOf" srcId="{255987AF-69C7-42AE-BCF0-D7BC58597B75}" destId="{F3DA611D-97A5-4A3F-80EF-F8C79F1C8D44}" srcOrd="0" destOrd="0" presId="urn:microsoft.com/office/officeart/2005/8/layout/vList2"/>
    <dgm:cxn modelId="{99A53C38-2DDE-4BE1-BAEC-A3291994176B}" type="presParOf" srcId="{93700869-FEA1-4F74-AB63-0B73429A675C}" destId="{F3DA611D-97A5-4A3F-80EF-F8C79F1C8D44}"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02903F-2D68-4331-93BC-2C8B6E157709}">
      <dsp:nvSpPr>
        <dsp:cNvPr id="0" name=""/>
        <dsp:cNvSpPr/>
      </dsp:nvSpPr>
      <dsp:spPr>
        <a:xfrm>
          <a:off x="0" y="88849"/>
          <a:ext cx="8229600" cy="155902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rtl="0">
            <a:lnSpc>
              <a:spcPct val="90000"/>
            </a:lnSpc>
            <a:spcBef>
              <a:spcPct val="0"/>
            </a:spcBef>
            <a:spcAft>
              <a:spcPct val="35000"/>
            </a:spcAft>
          </a:pPr>
          <a:r>
            <a:rPr lang="nl-NL" sz="6500" kern="1200" dirty="0" smtClean="0"/>
            <a:t>Thema Leven</a:t>
          </a:r>
          <a:endParaRPr lang="nl-NL" sz="6500" kern="1200" dirty="0"/>
        </a:p>
      </dsp:txBody>
      <dsp:txXfrm>
        <a:off x="76105" y="164954"/>
        <a:ext cx="8077390" cy="140681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84A290-DB4C-47DA-AE45-698DC773A00B}">
      <dsp:nvSpPr>
        <dsp:cNvPr id="0" name=""/>
        <dsp:cNvSpPr/>
      </dsp:nvSpPr>
      <dsp:spPr>
        <a:xfrm>
          <a:off x="882" y="0"/>
          <a:ext cx="1561216" cy="2548878"/>
        </a:xfrm>
        <a:prstGeom prst="roundRect">
          <a:avLst>
            <a:gd name="adj" fmla="val 10000"/>
          </a:avLst>
        </a:prstGeom>
        <a:gradFill rotWithShape="0">
          <a:gsLst>
            <a:gs pos="0">
              <a:schemeClr val="accent3">
                <a:shade val="60000"/>
                <a:hueOff val="0"/>
                <a:satOff val="0"/>
                <a:lumOff val="0"/>
                <a:alphaOff val="0"/>
                <a:shade val="51000"/>
                <a:satMod val="130000"/>
              </a:schemeClr>
            </a:gs>
            <a:gs pos="80000">
              <a:schemeClr val="accent3">
                <a:shade val="60000"/>
                <a:hueOff val="0"/>
                <a:satOff val="0"/>
                <a:lumOff val="0"/>
                <a:alphaOff val="0"/>
                <a:shade val="93000"/>
                <a:satMod val="130000"/>
              </a:schemeClr>
            </a:gs>
            <a:gs pos="100000">
              <a:schemeClr val="accent3">
                <a:shade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nl-NL" sz="1800" b="1" kern="1200" dirty="0" smtClean="0"/>
            <a:t>‘Pan’ = ‘overal’ / sperma = begin van alle leven</a:t>
          </a:r>
          <a:endParaRPr lang="nl-NL" sz="1800" b="1" kern="1200" dirty="0"/>
        </a:p>
      </dsp:txBody>
      <dsp:txXfrm>
        <a:off x="46608" y="45726"/>
        <a:ext cx="1469764" cy="2457426"/>
      </dsp:txXfrm>
    </dsp:sp>
    <dsp:sp modelId="{2A611C25-D552-4537-8A41-52BB063DB791}">
      <dsp:nvSpPr>
        <dsp:cNvPr id="0" name=""/>
        <dsp:cNvSpPr/>
      </dsp:nvSpPr>
      <dsp:spPr>
        <a:xfrm>
          <a:off x="1824383" y="0"/>
          <a:ext cx="1561216" cy="2548878"/>
        </a:xfrm>
        <a:prstGeom prst="roundRect">
          <a:avLst>
            <a:gd name="adj" fmla="val 10000"/>
          </a:avLst>
        </a:prstGeom>
        <a:gradFill rotWithShape="0">
          <a:gsLst>
            <a:gs pos="0">
              <a:schemeClr val="accent3">
                <a:shade val="60000"/>
                <a:hueOff val="0"/>
                <a:satOff val="0"/>
                <a:lumOff val="0"/>
                <a:alphaOff val="0"/>
                <a:shade val="51000"/>
                <a:satMod val="130000"/>
              </a:schemeClr>
            </a:gs>
            <a:gs pos="80000">
              <a:schemeClr val="accent3">
                <a:shade val="60000"/>
                <a:hueOff val="0"/>
                <a:satOff val="0"/>
                <a:lumOff val="0"/>
                <a:alphaOff val="0"/>
                <a:shade val="93000"/>
                <a:satMod val="130000"/>
              </a:schemeClr>
            </a:gs>
            <a:gs pos="100000">
              <a:schemeClr val="accent3">
                <a:shade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nl-NL" sz="1800" b="1" kern="1200" dirty="0" smtClean="0"/>
            <a:t>‘</a:t>
          </a:r>
          <a:r>
            <a:rPr lang="nl-NL" sz="1800" b="1" kern="1200" dirty="0" err="1" smtClean="0"/>
            <a:t>Panspermia</a:t>
          </a:r>
          <a:r>
            <a:rPr lang="nl-NL" sz="1800" b="1" kern="1200" dirty="0" smtClean="0"/>
            <a:t>’: het leven komt overal vandaan, dus uit de ruimte</a:t>
          </a:r>
          <a:endParaRPr lang="nl-NL" sz="1800" b="1" kern="1200" dirty="0"/>
        </a:p>
      </dsp:txBody>
      <dsp:txXfrm>
        <a:off x="1870109" y="45726"/>
        <a:ext cx="1469764" cy="2457426"/>
      </dsp:txXfrm>
    </dsp:sp>
    <dsp:sp modelId="{79A095C1-4F81-4401-85D8-E02A7B4AB5FA}">
      <dsp:nvSpPr>
        <dsp:cNvPr id="0" name=""/>
        <dsp:cNvSpPr/>
      </dsp:nvSpPr>
      <dsp:spPr>
        <a:xfrm>
          <a:off x="3647883" y="0"/>
          <a:ext cx="1561216" cy="2548878"/>
        </a:xfrm>
        <a:prstGeom prst="roundRect">
          <a:avLst>
            <a:gd name="adj" fmla="val 10000"/>
          </a:avLst>
        </a:prstGeom>
        <a:gradFill rotWithShape="0">
          <a:gsLst>
            <a:gs pos="0">
              <a:schemeClr val="accent3">
                <a:shade val="60000"/>
                <a:hueOff val="0"/>
                <a:satOff val="0"/>
                <a:lumOff val="0"/>
                <a:alphaOff val="0"/>
                <a:shade val="51000"/>
                <a:satMod val="130000"/>
              </a:schemeClr>
            </a:gs>
            <a:gs pos="80000">
              <a:schemeClr val="accent3">
                <a:shade val="60000"/>
                <a:hueOff val="0"/>
                <a:satOff val="0"/>
                <a:lumOff val="0"/>
                <a:alphaOff val="0"/>
                <a:shade val="93000"/>
                <a:satMod val="130000"/>
              </a:schemeClr>
            </a:gs>
            <a:gs pos="100000">
              <a:schemeClr val="accent3">
                <a:shade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nl-NL" sz="1800" b="1" kern="1200" dirty="0" smtClean="0"/>
            <a:t>Laatste decennium een populaire theorie</a:t>
          </a:r>
          <a:endParaRPr lang="nl-NL" sz="1800" b="1" kern="1200" dirty="0"/>
        </a:p>
      </dsp:txBody>
      <dsp:txXfrm>
        <a:off x="3693609" y="45726"/>
        <a:ext cx="1469764" cy="2457426"/>
      </dsp:txXfrm>
    </dsp:sp>
    <dsp:sp modelId="{FE0C546B-863B-4A84-9068-9922591147C9}">
      <dsp:nvSpPr>
        <dsp:cNvPr id="0" name=""/>
        <dsp:cNvSpPr/>
      </dsp:nvSpPr>
      <dsp:spPr>
        <a:xfrm>
          <a:off x="5471384" y="0"/>
          <a:ext cx="1561216" cy="2548878"/>
        </a:xfrm>
        <a:prstGeom prst="roundRect">
          <a:avLst>
            <a:gd name="adj" fmla="val 10000"/>
          </a:avLst>
        </a:prstGeom>
        <a:gradFill rotWithShape="0">
          <a:gsLst>
            <a:gs pos="0">
              <a:schemeClr val="accent3">
                <a:shade val="60000"/>
                <a:hueOff val="0"/>
                <a:satOff val="0"/>
                <a:lumOff val="0"/>
                <a:alphaOff val="0"/>
                <a:shade val="51000"/>
                <a:satMod val="130000"/>
              </a:schemeClr>
            </a:gs>
            <a:gs pos="80000">
              <a:schemeClr val="accent3">
                <a:shade val="60000"/>
                <a:hueOff val="0"/>
                <a:satOff val="0"/>
                <a:lumOff val="0"/>
                <a:alphaOff val="0"/>
                <a:shade val="93000"/>
                <a:satMod val="130000"/>
              </a:schemeClr>
            </a:gs>
            <a:gs pos="100000">
              <a:schemeClr val="accent3">
                <a:shade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nl-NL" sz="1800" b="1" kern="1200" dirty="0" smtClean="0"/>
            <a:t>Bacteriën kunnen in de ruimte overleven</a:t>
          </a:r>
          <a:endParaRPr lang="nl-NL" sz="1800" b="1" kern="1200" dirty="0"/>
        </a:p>
      </dsp:txBody>
      <dsp:txXfrm>
        <a:off x="5517110" y="45726"/>
        <a:ext cx="1469764" cy="2457426"/>
      </dsp:txXfrm>
    </dsp:sp>
    <dsp:sp modelId="{338ED766-2945-4A93-9413-94E0D7708F3C}">
      <dsp:nvSpPr>
        <dsp:cNvPr id="0" name=""/>
        <dsp:cNvSpPr/>
      </dsp:nvSpPr>
      <dsp:spPr>
        <a:xfrm>
          <a:off x="7294885" y="0"/>
          <a:ext cx="1561216" cy="2548878"/>
        </a:xfrm>
        <a:prstGeom prst="roundRect">
          <a:avLst>
            <a:gd name="adj" fmla="val 10000"/>
          </a:avLst>
        </a:prstGeom>
        <a:gradFill rotWithShape="0">
          <a:gsLst>
            <a:gs pos="0">
              <a:schemeClr val="accent3">
                <a:shade val="60000"/>
                <a:hueOff val="0"/>
                <a:satOff val="0"/>
                <a:lumOff val="0"/>
                <a:alphaOff val="0"/>
                <a:shade val="51000"/>
                <a:satMod val="130000"/>
              </a:schemeClr>
            </a:gs>
            <a:gs pos="80000">
              <a:schemeClr val="accent3">
                <a:shade val="60000"/>
                <a:hueOff val="0"/>
                <a:satOff val="0"/>
                <a:lumOff val="0"/>
                <a:alphaOff val="0"/>
                <a:shade val="93000"/>
                <a:satMod val="130000"/>
              </a:schemeClr>
            </a:gs>
            <a:gs pos="100000">
              <a:schemeClr val="accent3">
                <a:shade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nl-NL" sz="1800" b="1" kern="1200" dirty="0" smtClean="0"/>
            <a:t>Geen echte theorie over het ontstaan van leven. Waarom niet?</a:t>
          </a:r>
          <a:endParaRPr lang="nl-NL" sz="1800" b="1" kern="1200" dirty="0"/>
        </a:p>
      </dsp:txBody>
      <dsp:txXfrm>
        <a:off x="7340611" y="45726"/>
        <a:ext cx="1469764" cy="245742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3B4E8D-44C8-4E0A-ACEA-F3037BC5D2FD}">
      <dsp:nvSpPr>
        <dsp:cNvPr id="0" name=""/>
        <dsp:cNvSpPr/>
      </dsp:nvSpPr>
      <dsp:spPr>
        <a:xfrm>
          <a:off x="0" y="7852"/>
          <a:ext cx="8229600" cy="112729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9070" tIns="179070" rIns="179070" bIns="179070" numCol="1" spcCol="1270" anchor="ctr" anchorCtr="0">
          <a:noAutofit/>
        </a:bodyPr>
        <a:lstStyle/>
        <a:p>
          <a:pPr lvl="0" algn="ctr" defTabSz="2089150" rtl="0">
            <a:lnSpc>
              <a:spcPct val="90000"/>
            </a:lnSpc>
            <a:spcBef>
              <a:spcPct val="0"/>
            </a:spcBef>
            <a:spcAft>
              <a:spcPct val="35000"/>
            </a:spcAft>
          </a:pPr>
          <a:r>
            <a:rPr lang="nl-NL" sz="4700" kern="1200" dirty="0" smtClean="0"/>
            <a:t>Theorie van de ‘oersoep’ I</a:t>
          </a:r>
          <a:endParaRPr lang="nl-NL" sz="4700" kern="1200" dirty="0"/>
        </a:p>
      </dsp:txBody>
      <dsp:txXfrm>
        <a:off x="55030" y="62882"/>
        <a:ext cx="8119540" cy="101723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B81714-4C66-429D-9626-A5320C9A08BF}">
      <dsp:nvSpPr>
        <dsp:cNvPr id="0" name=""/>
        <dsp:cNvSpPr/>
      </dsp:nvSpPr>
      <dsp:spPr>
        <a:xfrm>
          <a:off x="0" y="0"/>
          <a:ext cx="4351346" cy="4680520"/>
        </a:xfrm>
        <a:prstGeom prst="triangl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DE5F29D7-DDE4-4801-8D93-A905DC92A353}">
      <dsp:nvSpPr>
        <dsp:cNvPr id="0" name=""/>
        <dsp:cNvSpPr/>
      </dsp:nvSpPr>
      <dsp:spPr>
        <a:xfrm>
          <a:off x="2175673" y="468509"/>
          <a:ext cx="2828374" cy="831889"/>
        </a:xfrm>
        <a:prstGeom prst="round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nl-NL" sz="1800" b="1" kern="1200" dirty="0" smtClean="0"/>
            <a:t>In de damp van CH</a:t>
          </a:r>
          <a:r>
            <a:rPr lang="nl-NL" sz="1800" b="1" kern="1200" baseline="-25000" dirty="0" smtClean="0"/>
            <a:t>4</a:t>
          </a:r>
          <a:r>
            <a:rPr lang="nl-NL" sz="1800" b="1" kern="1200" dirty="0" smtClean="0"/>
            <a:t>, NH</a:t>
          </a:r>
          <a:r>
            <a:rPr lang="nl-NL" sz="1800" b="1" kern="1200" baseline="-25000" dirty="0" smtClean="0"/>
            <a:t>3</a:t>
          </a:r>
          <a:r>
            <a:rPr lang="nl-NL" sz="1800" b="1" kern="1200" dirty="0" smtClean="0"/>
            <a:t> en H</a:t>
          </a:r>
          <a:r>
            <a:rPr lang="nl-NL" sz="1800" b="1" kern="1200" baseline="-25000" dirty="0" smtClean="0"/>
            <a:t>2</a:t>
          </a:r>
          <a:endParaRPr lang="nl-NL" sz="1800" b="1" kern="1200" dirty="0"/>
        </a:p>
      </dsp:txBody>
      <dsp:txXfrm>
        <a:off x="2216282" y="509118"/>
        <a:ext cx="2747156" cy="750671"/>
      </dsp:txXfrm>
    </dsp:sp>
    <dsp:sp modelId="{D5A8BF1F-C88F-4B50-A092-B2BDA86FE342}">
      <dsp:nvSpPr>
        <dsp:cNvPr id="0" name=""/>
        <dsp:cNvSpPr/>
      </dsp:nvSpPr>
      <dsp:spPr>
        <a:xfrm>
          <a:off x="2175673" y="1404384"/>
          <a:ext cx="2828374" cy="831889"/>
        </a:xfrm>
        <a:prstGeom prst="roundRect">
          <a:avLst/>
        </a:prstGeom>
        <a:solidFill>
          <a:schemeClr val="lt1">
            <a:alpha val="90000"/>
            <a:hueOff val="0"/>
            <a:satOff val="0"/>
            <a:lumOff val="0"/>
            <a:alphaOff val="0"/>
          </a:schemeClr>
        </a:solidFill>
        <a:ln w="25400" cap="flat" cmpd="sng" algn="ctr">
          <a:solidFill>
            <a:schemeClr val="accent2">
              <a:hueOff val="1560506"/>
              <a:satOff val="-1946"/>
              <a:lumOff val="4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nl-NL" sz="1800" b="1" kern="1200" dirty="0" smtClean="0"/>
            <a:t>ontstaat door bliksem aminozuren.</a:t>
          </a:r>
          <a:endParaRPr lang="nl-NL" sz="1800" b="1" kern="1200" dirty="0"/>
        </a:p>
      </dsp:txBody>
      <dsp:txXfrm>
        <a:off x="2216282" y="1444993"/>
        <a:ext cx="2747156" cy="750671"/>
      </dsp:txXfrm>
    </dsp:sp>
    <dsp:sp modelId="{94B078D3-66F1-4CFF-B3E0-84C565A59750}">
      <dsp:nvSpPr>
        <dsp:cNvPr id="0" name=""/>
        <dsp:cNvSpPr/>
      </dsp:nvSpPr>
      <dsp:spPr>
        <a:xfrm>
          <a:off x="2175673" y="2340260"/>
          <a:ext cx="2828374" cy="831889"/>
        </a:xfrm>
        <a:prstGeom prst="roundRect">
          <a:avLst/>
        </a:prstGeom>
        <a:solidFill>
          <a:schemeClr val="lt1">
            <a:alpha val="90000"/>
            <a:hueOff val="0"/>
            <a:satOff val="0"/>
            <a:lumOff val="0"/>
            <a:alphaOff val="0"/>
          </a:schemeClr>
        </a:solidFill>
        <a:ln w="25400" cap="flat" cmpd="sng" algn="ctr">
          <a:solidFill>
            <a:schemeClr val="accent2">
              <a:hueOff val="3121013"/>
              <a:satOff val="-3893"/>
              <a:lumOff val="91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nl-NL" sz="1800" b="1" kern="1200" dirty="0" smtClean="0"/>
            <a:t>Aminozuren zijn de bouwstenen van eiwitten.</a:t>
          </a:r>
          <a:endParaRPr lang="nl-NL" sz="1800" b="1" kern="1200" dirty="0"/>
        </a:p>
      </dsp:txBody>
      <dsp:txXfrm>
        <a:off x="2216282" y="2380869"/>
        <a:ext cx="2747156" cy="750671"/>
      </dsp:txXfrm>
    </dsp:sp>
    <dsp:sp modelId="{94AC416B-54A2-48CB-B72D-C7B98F1F4BD5}">
      <dsp:nvSpPr>
        <dsp:cNvPr id="0" name=""/>
        <dsp:cNvSpPr/>
      </dsp:nvSpPr>
      <dsp:spPr>
        <a:xfrm>
          <a:off x="2175673" y="3276135"/>
          <a:ext cx="2828374" cy="831889"/>
        </a:xfrm>
        <a:prstGeom prst="roundRect">
          <a:avLst/>
        </a:prstGeom>
        <a:solidFill>
          <a:schemeClr val="lt1">
            <a:alpha val="90000"/>
            <a:hueOff val="0"/>
            <a:satOff val="0"/>
            <a:lumOff val="0"/>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nl-NL" sz="1800" b="1" kern="1200" dirty="0" smtClean="0"/>
            <a:t>Zonder eiwitten is er geen metabolisme.</a:t>
          </a:r>
          <a:endParaRPr lang="nl-NL" sz="1800" b="1" kern="1200" dirty="0"/>
        </a:p>
      </dsp:txBody>
      <dsp:txXfrm>
        <a:off x="2216282" y="3316744"/>
        <a:ext cx="2747156" cy="75067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2D055B-0382-458C-ADA8-44F49DB2FD5C}">
      <dsp:nvSpPr>
        <dsp:cNvPr id="0" name=""/>
        <dsp:cNvSpPr/>
      </dsp:nvSpPr>
      <dsp:spPr>
        <a:xfrm>
          <a:off x="0" y="0"/>
          <a:ext cx="3600400" cy="78624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nl-NL" sz="3200" kern="1200" dirty="0" smtClean="0"/>
            <a:t>Argumenten vóór</a:t>
          </a:r>
          <a:endParaRPr lang="nl-NL" sz="3200" kern="1200" dirty="0"/>
        </a:p>
      </dsp:txBody>
      <dsp:txXfrm>
        <a:off x="38381" y="38381"/>
        <a:ext cx="3523638" cy="70947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03143F-F15C-4331-9260-0506BFE73AD1}">
      <dsp:nvSpPr>
        <dsp:cNvPr id="0" name=""/>
        <dsp:cNvSpPr/>
      </dsp:nvSpPr>
      <dsp:spPr>
        <a:xfrm>
          <a:off x="0" y="7852"/>
          <a:ext cx="8229600" cy="112729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9070" tIns="179070" rIns="179070" bIns="179070" numCol="1" spcCol="1270" anchor="ctr" anchorCtr="0">
          <a:noAutofit/>
        </a:bodyPr>
        <a:lstStyle/>
        <a:p>
          <a:pPr lvl="0" algn="ctr" defTabSz="2089150" rtl="0">
            <a:lnSpc>
              <a:spcPct val="90000"/>
            </a:lnSpc>
            <a:spcBef>
              <a:spcPct val="0"/>
            </a:spcBef>
            <a:spcAft>
              <a:spcPct val="35000"/>
            </a:spcAft>
          </a:pPr>
          <a:r>
            <a:rPr lang="nl-NL" sz="4700" kern="1200" dirty="0" smtClean="0"/>
            <a:t>Theorie van de ‘oersoep’ II</a:t>
          </a:r>
          <a:endParaRPr lang="nl-NL" sz="4700" kern="1200" dirty="0"/>
        </a:p>
      </dsp:txBody>
      <dsp:txXfrm>
        <a:off x="55030" y="62882"/>
        <a:ext cx="8119540" cy="101723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73140E-C9AC-463B-A186-A48877AD598E}">
      <dsp:nvSpPr>
        <dsp:cNvPr id="0" name=""/>
        <dsp:cNvSpPr/>
      </dsp:nvSpPr>
      <dsp:spPr>
        <a:xfrm rot="10800000">
          <a:off x="1819579" y="1782"/>
          <a:ext cx="6064667" cy="1168051"/>
        </a:xfrm>
        <a:prstGeom prst="homePlat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15078" tIns="87630" rIns="163576" bIns="87630" numCol="1" spcCol="1270" anchor="ctr" anchorCtr="0">
          <a:noAutofit/>
        </a:bodyPr>
        <a:lstStyle/>
        <a:p>
          <a:pPr lvl="0" algn="ctr" defTabSz="1022350" rtl="0">
            <a:lnSpc>
              <a:spcPct val="90000"/>
            </a:lnSpc>
            <a:spcBef>
              <a:spcPct val="0"/>
            </a:spcBef>
            <a:spcAft>
              <a:spcPct val="35000"/>
            </a:spcAft>
          </a:pPr>
          <a:r>
            <a:rPr lang="nl-NL" sz="2300" kern="1200" dirty="0" smtClean="0"/>
            <a:t>De atmosfeer op aarde had in de oertijd waarschijnlijk een andere samenstelling</a:t>
          </a:r>
          <a:endParaRPr lang="nl-NL" sz="2300" kern="1200" dirty="0"/>
        </a:p>
      </dsp:txBody>
      <dsp:txXfrm rot="10800000">
        <a:off x="2111592" y="1782"/>
        <a:ext cx="5772654" cy="1168051"/>
      </dsp:txXfrm>
    </dsp:sp>
    <dsp:sp modelId="{9039280C-4AB5-4045-94EF-FC1F3741E1F5}">
      <dsp:nvSpPr>
        <dsp:cNvPr id="0" name=""/>
        <dsp:cNvSpPr/>
      </dsp:nvSpPr>
      <dsp:spPr>
        <a:xfrm>
          <a:off x="1235553" y="1782"/>
          <a:ext cx="1168051" cy="1168051"/>
        </a:xfrm>
        <a:prstGeom prst="ellipse">
          <a:avLst/>
        </a:prstGeom>
        <a:blipFill rotWithShape="1">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E582F639-D3DD-4B91-A068-27A2A38E9E70}">
      <dsp:nvSpPr>
        <dsp:cNvPr id="0" name=""/>
        <dsp:cNvSpPr/>
      </dsp:nvSpPr>
      <dsp:spPr>
        <a:xfrm rot="10800000">
          <a:off x="1819579" y="1518506"/>
          <a:ext cx="6064667" cy="1168051"/>
        </a:xfrm>
        <a:prstGeom prst="homePlate">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15078" tIns="87630" rIns="163576" bIns="87630" numCol="1" spcCol="1270" anchor="ctr" anchorCtr="0">
          <a:noAutofit/>
        </a:bodyPr>
        <a:lstStyle/>
        <a:p>
          <a:pPr lvl="0" algn="ctr" defTabSz="1022350" rtl="0">
            <a:lnSpc>
              <a:spcPct val="90000"/>
            </a:lnSpc>
            <a:spcBef>
              <a:spcPct val="0"/>
            </a:spcBef>
            <a:spcAft>
              <a:spcPct val="35000"/>
            </a:spcAft>
          </a:pPr>
          <a:r>
            <a:rPr lang="nl-NL" sz="2300" kern="1200" smtClean="0"/>
            <a:t>De chemische verbindingen die ontstaan zijn niet stabiel</a:t>
          </a:r>
          <a:endParaRPr lang="nl-NL" sz="2300" kern="1200"/>
        </a:p>
      </dsp:txBody>
      <dsp:txXfrm rot="10800000">
        <a:off x="2111592" y="1518506"/>
        <a:ext cx="5772654" cy="1168051"/>
      </dsp:txXfrm>
    </dsp:sp>
    <dsp:sp modelId="{FBB42E7D-1E6A-409F-9BE0-C6990D84C793}">
      <dsp:nvSpPr>
        <dsp:cNvPr id="0" name=""/>
        <dsp:cNvSpPr/>
      </dsp:nvSpPr>
      <dsp:spPr>
        <a:xfrm>
          <a:off x="1235553" y="1518506"/>
          <a:ext cx="1168051" cy="1168051"/>
        </a:xfrm>
        <a:prstGeom prst="ellipse">
          <a:avLst/>
        </a:prstGeom>
        <a:solidFill>
          <a:schemeClr val="accent5">
            <a:tint val="50000"/>
            <a:hueOff val="-5341183"/>
            <a:satOff val="23809"/>
            <a:lumOff val="2104"/>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D0A24534-DABC-429B-BCA3-A388C6A3E01F}">
      <dsp:nvSpPr>
        <dsp:cNvPr id="0" name=""/>
        <dsp:cNvSpPr/>
      </dsp:nvSpPr>
      <dsp:spPr>
        <a:xfrm rot="10800000">
          <a:off x="1819579" y="3035229"/>
          <a:ext cx="6064667" cy="1168051"/>
        </a:xfrm>
        <a:prstGeom prst="homePlate">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15078" tIns="87630" rIns="163576" bIns="87630" numCol="1" spcCol="1270" anchor="ctr" anchorCtr="0">
          <a:noAutofit/>
        </a:bodyPr>
        <a:lstStyle/>
        <a:p>
          <a:pPr lvl="0" algn="ctr" defTabSz="1022350" rtl="0">
            <a:lnSpc>
              <a:spcPct val="90000"/>
            </a:lnSpc>
            <a:spcBef>
              <a:spcPct val="0"/>
            </a:spcBef>
            <a:spcAft>
              <a:spcPct val="35000"/>
            </a:spcAft>
          </a:pPr>
          <a:r>
            <a:rPr lang="nl-NL" sz="2300" kern="1200" dirty="0" smtClean="0"/>
            <a:t>De stap van chemische verbindingen naar de samenhang van een levende cel wordt niet verklaard</a:t>
          </a:r>
          <a:endParaRPr lang="nl-NL" sz="2300" kern="1200" dirty="0"/>
        </a:p>
      </dsp:txBody>
      <dsp:txXfrm rot="10800000">
        <a:off x="2111592" y="3035229"/>
        <a:ext cx="5772654" cy="1168051"/>
      </dsp:txXfrm>
    </dsp:sp>
    <dsp:sp modelId="{BFBB363B-AC14-4366-8EAC-C7E7ABF174B5}">
      <dsp:nvSpPr>
        <dsp:cNvPr id="0" name=""/>
        <dsp:cNvSpPr/>
      </dsp:nvSpPr>
      <dsp:spPr>
        <a:xfrm>
          <a:off x="1235553" y="3035229"/>
          <a:ext cx="1168051" cy="1168051"/>
        </a:xfrm>
        <a:prstGeom prst="ellipse">
          <a:avLst/>
        </a:prstGeom>
        <a:blipFill rotWithShape="1">
          <a:blip xmlns:r="http://schemas.openxmlformats.org/officeDocument/2006/relationships" r:embed="rId2"/>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0C038D-EEB7-4E4A-ACF5-F465290F5250}">
      <dsp:nvSpPr>
        <dsp:cNvPr id="0" name=""/>
        <dsp:cNvSpPr/>
      </dsp:nvSpPr>
      <dsp:spPr>
        <a:xfrm>
          <a:off x="0" y="77"/>
          <a:ext cx="3456384" cy="729216"/>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nl-NL" sz="3200" kern="1200" dirty="0" smtClean="0"/>
            <a:t>Argumenten tegen</a:t>
          </a:r>
          <a:endParaRPr lang="nl-NL" sz="3200" kern="1200" dirty="0"/>
        </a:p>
      </dsp:txBody>
      <dsp:txXfrm>
        <a:off x="35597" y="35674"/>
        <a:ext cx="3385190" cy="65802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0469EE-4DF7-40DC-B89A-CFA3B89A2DCC}">
      <dsp:nvSpPr>
        <dsp:cNvPr id="0" name=""/>
        <dsp:cNvSpPr/>
      </dsp:nvSpPr>
      <dsp:spPr>
        <a:xfrm>
          <a:off x="0" y="7852"/>
          <a:ext cx="8507288" cy="112729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9070" tIns="179070" rIns="179070" bIns="179070" numCol="1" spcCol="1270" anchor="ctr" anchorCtr="0">
          <a:noAutofit/>
        </a:bodyPr>
        <a:lstStyle/>
        <a:p>
          <a:pPr lvl="0" algn="ctr" defTabSz="2089150" rtl="0">
            <a:lnSpc>
              <a:spcPct val="90000"/>
            </a:lnSpc>
            <a:spcBef>
              <a:spcPct val="0"/>
            </a:spcBef>
            <a:spcAft>
              <a:spcPct val="35000"/>
            </a:spcAft>
          </a:pPr>
          <a:r>
            <a:rPr lang="nl-NL" sz="4700" kern="1200" dirty="0" smtClean="0"/>
            <a:t>Theorie van de ‘</a:t>
          </a:r>
          <a:r>
            <a:rPr lang="nl-NL" sz="4700" kern="1200" dirty="0" err="1" smtClean="0"/>
            <a:t>oerpizza</a:t>
          </a:r>
          <a:r>
            <a:rPr lang="nl-NL" sz="4700" kern="1200" dirty="0" smtClean="0"/>
            <a:t>’ I</a:t>
          </a:r>
          <a:endParaRPr lang="nl-NL" sz="4700" kern="1200" dirty="0"/>
        </a:p>
      </dsp:txBody>
      <dsp:txXfrm>
        <a:off x="55030" y="62882"/>
        <a:ext cx="8397228" cy="1017235"/>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2A5E1E-3F51-49BC-9997-10EED4756FD5}">
      <dsp:nvSpPr>
        <dsp:cNvPr id="0" name=""/>
        <dsp:cNvSpPr/>
      </dsp:nvSpPr>
      <dsp:spPr>
        <a:xfrm>
          <a:off x="393836" y="122669"/>
          <a:ext cx="4820441" cy="5055868"/>
        </a:xfrm>
        <a:prstGeom prst="triangle">
          <a:avLst/>
        </a:prstGeom>
        <a:solidFill>
          <a:schemeClr val="accent3">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C31315-347E-4210-9398-F89044F187CC}">
      <dsp:nvSpPr>
        <dsp:cNvPr id="0" name=""/>
        <dsp:cNvSpPr/>
      </dsp:nvSpPr>
      <dsp:spPr>
        <a:xfrm>
          <a:off x="2722577" y="530638"/>
          <a:ext cx="3445785" cy="942206"/>
        </a:xfrm>
        <a:prstGeom prst="roundRect">
          <a:avLst/>
        </a:prstGeom>
        <a:solidFill>
          <a:schemeClr val="lt1">
            <a:alpha val="90000"/>
            <a:hueOff val="0"/>
            <a:satOff val="0"/>
            <a:lumOff val="0"/>
            <a:alphaOff val="0"/>
          </a:schemeClr>
        </a:solidFill>
        <a:ln w="25400" cap="flat" cmpd="sng" algn="ctr">
          <a:solidFill>
            <a:schemeClr val="accent3">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nl-NL" sz="1800" b="1" kern="1200" dirty="0" smtClean="0"/>
            <a:t>Dezelfde chemische verbindingen als ‘Oersoep’</a:t>
          </a:r>
          <a:endParaRPr lang="nl-NL" sz="1800" b="1" kern="1200" dirty="0"/>
        </a:p>
      </dsp:txBody>
      <dsp:txXfrm>
        <a:off x="2768572" y="576633"/>
        <a:ext cx="3353795" cy="850216"/>
      </dsp:txXfrm>
    </dsp:sp>
    <dsp:sp modelId="{1A3C7B5E-4D0E-4907-A41B-BBB2D2F6E642}">
      <dsp:nvSpPr>
        <dsp:cNvPr id="0" name=""/>
        <dsp:cNvSpPr/>
      </dsp:nvSpPr>
      <dsp:spPr>
        <a:xfrm>
          <a:off x="2722577" y="1590621"/>
          <a:ext cx="3445785" cy="942206"/>
        </a:xfrm>
        <a:prstGeom prst="roundRect">
          <a:avLst/>
        </a:prstGeom>
        <a:solidFill>
          <a:schemeClr val="lt1">
            <a:alpha val="90000"/>
            <a:hueOff val="0"/>
            <a:satOff val="0"/>
            <a:lumOff val="0"/>
            <a:alphaOff val="0"/>
          </a:schemeClr>
        </a:solidFill>
        <a:ln w="25400" cap="flat" cmpd="sng" algn="ctr">
          <a:solidFill>
            <a:schemeClr val="accent3">
              <a:shade val="50000"/>
              <a:hueOff val="133778"/>
              <a:satOff val="-2135"/>
              <a:lumOff val="2055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nl-NL" sz="1800" b="1" kern="1200" dirty="0" smtClean="0"/>
            <a:t>Onder water gehecht aan bodem van pyriet door de elektrische lading i.p.v. vrij in oplossing</a:t>
          </a:r>
          <a:endParaRPr lang="nl-NL" sz="1800" b="1" kern="1200" dirty="0"/>
        </a:p>
      </dsp:txBody>
      <dsp:txXfrm>
        <a:off x="2768572" y="1636616"/>
        <a:ext cx="3353795" cy="850216"/>
      </dsp:txXfrm>
    </dsp:sp>
    <dsp:sp modelId="{C484E0E8-D0AC-4C46-8B92-219032F4A132}">
      <dsp:nvSpPr>
        <dsp:cNvPr id="0" name=""/>
        <dsp:cNvSpPr/>
      </dsp:nvSpPr>
      <dsp:spPr>
        <a:xfrm>
          <a:off x="2722577" y="2650604"/>
          <a:ext cx="3445785" cy="942206"/>
        </a:xfrm>
        <a:prstGeom prst="roundRect">
          <a:avLst/>
        </a:prstGeom>
        <a:solidFill>
          <a:schemeClr val="lt1">
            <a:alpha val="90000"/>
            <a:hueOff val="0"/>
            <a:satOff val="0"/>
            <a:lumOff val="0"/>
            <a:alphaOff val="0"/>
          </a:schemeClr>
        </a:solidFill>
        <a:ln w="25400" cap="flat" cmpd="sng" algn="ctr">
          <a:solidFill>
            <a:schemeClr val="accent3">
              <a:shade val="50000"/>
              <a:hueOff val="267555"/>
              <a:satOff val="-4269"/>
              <a:lumOff val="4110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nl-NL" sz="1800" b="1" kern="1200" dirty="0" smtClean="0"/>
            <a:t>Voordelen: grotere stabiliteit en hogere concentratie</a:t>
          </a:r>
          <a:endParaRPr lang="nl-NL" sz="1800" b="1" kern="1200" dirty="0"/>
        </a:p>
      </dsp:txBody>
      <dsp:txXfrm>
        <a:off x="2768572" y="2696599"/>
        <a:ext cx="3353795" cy="850216"/>
      </dsp:txXfrm>
    </dsp:sp>
    <dsp:sp modelId="{7A1DBEE7-EB16-48C5-AD71-C17CED0091A3}">
      <dsp:nvSpPr>
        <dsp:cNvPr id="0" name=""/>
        <dsp:cNvSpPr/>
      </dsp:nvSpPr>
      <dsp:spPr>
        <a:xfrm>
          <a:off x="2722577" y="3710586"/>
          <a:ext cx="3445785" cy="942206"/>
        </a:xfrm>
        <a:prstGeom prst="roundRect">
          <a:avLst/>
        </a:prstGeom>
        <a:solidFill>
          <a:schemeClr val="lt1">
            <a:alpha val="90000"/>
            <a:hueOff val="0"/>
            <a:satOff val="0"/>
            <a:lumOff val="0"/>
            <a:alphaOff val="0"/>
          </a:schemeClr>
        </a:solidFill>
        <a:ln w="25400" cap="flat" cmpd="sng" algn="ctr">
          <a:solidFill>
            <a:schemeClr val="accent3">
              <a:shade val="50000"/>
              <a:hueOff val="133778"/>
              <a:satOff val="-2135"/>
              <a:lumOff val="2055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nl-NL" sz="1800" b="1" kern="1200" dirty="0" smtClean="0"/>
            <a:t>Meer kans op metabolisme: vorming van aminozuren en korte eiwitten aangetoond</a:t>
          </a:r>
          <a:endParaRPr lang="nl-NL" sz="1800" b="1" kern="1200" dirty="0"/>
        </a:p>
      </dsp:txBody>
      <dsp:txXfrm>
        <a:off x="2768572" y="3756581"/>
        <a:ext cx="3353795" cy="850216"/>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31D7A2-9897-443C-84AF-5AB89B16CE26}">
      <dsp:nvSpPr>
        <dsp:cNvPr id="0" name=""/>
        <dsp:cNvSpPr/>
      </dsp:nvSpPr>
      <dsp:spPr>
        <a:xfrm>
          <a:off x="0" y="0"/>
          <a:ext cx="3312368" cy="800597"/>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nl-NL" sz="3200" kern="1200" dirty="0" smtClean="0"/>
            <a:t>Argumenten vóór</a:t>
          </a:r>
          <a:endParaRPr lang="nl-NL" sz="3200" kern="1200" dirty="0"/>
        </a:p>
      </dsp:txBody>
      <dsp:txXfrm>
        <a:off x="39082" y="39082"/>
        <a:ext cx="3234204" cy="7224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4B7A33-38E0-4EA0-B5E0-3D9795FF2AEB}">
      <dsp:nvSpPr>
        <dsp:cNvPr id="0" name=""/>
        <dsp:cNvSpPr/>
      </dsp:nvSpPr>
      <dsp:spPr>
        <a:xfrm>
          <a:off x="0" y="0"/>
          <a:ext cx="4464496" cy="170469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rtl="0">
            <a:lnSpc>
              <a:spcPct val="90000"/>
            </a:lnSpc>
            <a:spcBef>
              <a:spcPct val="0"/>
            </a:spcBef>
            <a:spcAft>
              <a:spcPct val="35000"/>
            </a:spcAft>
          </a:pPr>
          <a:r>
            <a:rPr lang="nl-NL" sz="3100" kern="1200" dirty="0" smtClean="0"/>
            <a:t>4    De wetenschap &amp; het vraagstuk van het ontstaan van leven</a:t>
          </a:r>
          <a:endParaRPr lang="nl-NL" sz="3100" kern="1200" dirty="0"/>
        </a:p>
      </dsp:txBody>
      <dsp:txXfrm>
        <a:off x="83216" y="83216"/>
        <a:ext cx="4298064" cy="1538258"/>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736856-676E-4983-8783-24B01A5DFA10}">
      <dsp:nvSpPr>
        <dsp:cNvPr id="0" name=""/>
        <dsp:cNvSpPr/>
      </dsp:nvSpPr>
      <dsp:spPr>
        <a:xfrm>
          <a:off x="0" y="210"/>
          <a:ext cx="8229600" cy="114257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rtl="0">
            <a:lnSpc>
              <a:spcPct val="90000"/>
            </a:lnSpc>
            <a:spcBef>
              <a:spcPct val="0"/>
            </a:spcBef>
            <a:spcAft>
              <a:spcPct val="35000"/>
            </a:spcAft>
          </a:pPr>
          <a:r>
            <a:rPr lang="nl-NL" sz="4800" kern="1200" dirty="0" smtClean="0"/>
            <a:t>Theorie van de ‘</a:t>
          </a:r>
          <a:r>
            <a:rPr lang="nl-NL" sz="4800" kern="1200" dirty="0" err="1" smtClean="0"/>
            <a:t>oerpizza</a:t>
          </a:r>
          <a:r>
            <a:rPr lang="nl-NL" sz="4800" kern="1200" dirty="0" smtClean="0"/>
            <a:t>’ II</a:t>
          </a:r>
          <a:endParaRPr lang="nl-NL" sz="4800" kern="1200" dirty="0"/>
        </a:p>
      </dsp:txBody>
      <dsp:txXfrm>
        <a:off x="55776" y="55986"/>
        <a:ext cx="8118048" cy="1031026"/>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A56992-79C9-46EA-BC09-B68A29305DCB}">
      <dsp:nvSpPr>
        <dsp:cNvPr id="0" name=""/>
        <dsp:cNvSpPr/>
      </dsp:nvSpPr>
      <dsp:spPr>
        <a:xfrm rot="10800000">
          <a:off x="1567939" y="293570"/>
          <a:ext cx="6513254" cy="1113240"/>
        </a:xfrm>
        <a:prstGeom prst="homePlat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90908" tIns="83820" rIns="156464" bIns="83820" numCol="1" spcCol="1270" anchor="ctr" anchorCtr="0">
          <a:noAutofit/>
        </a:bodyPr>
        <a:lstStyle/>
        <a:p>
          <a:pPr lvl="0" algn="r" defTabSz="977900" rtl="0">
            <a:lnSpc>
              <a:spcPct val="90000"/>
            </a:lnSpc>
            <a:spcBef>
              <a:spcPct val="0"/>
            </a:spcBef>
            <a:spcAft>
              <a:spcPct val="35000"/>
            </a:spcAft>
          </a:pPr>
          <a:r>
            <a:rPr lang="nl-NL" sz="2200" b="1" kern="1200" dirty="0" smtClean="0"/>
            <a:t>Metabolisme in ‘</a:t>
          </a:r>
          <a:r>
            <a:rPr lang="nl-NL" sz="2200" b="1" kern="1200" dirty="0" err="1" smtClean="0"/>
            <a:t>oerpizza</a:t>
          </a:r>
          <a:r>
            <a:rPr lang="nl-NL" sz="2200" b="1" kern="1200" dirty="0" smtClean="0"/>
            <a:t>’ blijft heel beperkt</a:t>
          </a:r>
          <a:endParaRPr lang="nl-NL" sz="2200" b="1" kern="1200" dirty="0"/>
        </a:p>
      </dsp:txBody>
      <dsp:txXfrm rot="10800000">
        <a:off x="1846249" y="293570"/>
        <a:ext cx="6234944" cy="1113240"/>
      </dsp:txXfrm>
    </dsp:sp>
    <dsp:sp modelId="{1D053498-2B8B-4064-865B-E57C2DD74C79}">
      <dsp:nvSpPr>
        <dsp:cNvPr id="0" name=""/>
        <dsp:cNvSpPr/>
      </dsp:nvSpPr>
      <dsp:spPr>
        <a:xfrm>
          <a:off x="944957" y="1350"/>
          <a:ext cx="1756826" cy="1697680"/>
        </a:xfrm>
        <a:prstGeom prst="ellipse">
          <a:avLst/>
        </a:prstGeom>
        <a:blipFill rotWithShape="1">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28F6DA91-68D0-4527-94E4-15FD13F14BB2}">
      <dsp:nvSpPr>
        <dsp:cNvPr id="0" name=""/>
        <dsp:cNvSpPr/>
      </dsp:nvSpPr>
      <dsp:spPr>
        <a:xfrm rot="10800000">
          <a:off x="1558119" y="2258111"/>
          <a:ext cx="6463494" cy="1113240"/>
        </a:xfrm>
        <a:prstGeom prst="homePlate">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90908" tIns="83820" rIns="156464" bIns="83820" numCol="1" spcCol="1270" anchor="ctr" anchorCtr="0">
          <a:noAutofit/>
        </a:bodyPr>
        <a:lstStyle/>
        <a:p>
          <a:pPr lvl="0" algn="ctr" defTabSz="977900" rtl="0">
            <a:lnSpc>
              <a:spcPct val="90000"/>
            </a:lnSpc>
            <a:spcBef>
              <a:spcPct val="0"/>
            </a:spcBef>
            <a:spcAft>
              <a:spcPct val="35000"/>
            </a:spcAft>
          </a:pPr>
          <a:r>
            <a:rPr lang="nl-NL" sz="2200" b="1" kern="1200" dirty="0" smtClean="0"/>
            <a:t>De stap van chemische verbindingen naar de samenhang van een levende cel wordt niet verklaard</a:t>
          </a:r>
          <a:endParaRPr lang="nl-NL" sz="2200" b="1" kern="1200" dirty="0"/>
        </a:p>
      </dsp:txBody>
      <dsp:txXfrm rot="10800000">
        <a:off x="1836429" y="2258111"/>
        <a:ext cx="6185184" cy="1113240"/>
      </dsp:txXfrm>
    </dsp:sp>
    <dsp:sp modelId="{0E4EA689-7DFA-4454-8A8D-7F8F64EDAA56}">
      <dsp:nvSpPr>
        <dsp:cNvPr id="0" name=""/>
        <dsp:cNvSpPr/>
      </dsp:nvSpPr>
      <dsp:spPr>
        <a:xfrm>
          <a:off x="1004538" y="2030415"/>
          <a:ext cx="1568265" cy="1568633"/>
        </a:xfrm>
        <a:prstGeom prst="ellipse">
          <a:avLst/>
        </a:prstGeom>
        <a:blipFill rotWithShape="1">
          <a:blip xmlns:r="http://schemas.openxmlformats.org/officeDocument/2006/relationships" r:embed="rId2"/>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F25410-04CE-4497-BC30-D0D1F93224F9}">
      <dsp:nvSpPr>
        <dsp:cNvPr id="0" name=""/>
        <dsp:cNvSpPr/>
      </dsp:nvSpPr>
      <dsp:spPr>
        <a:xfrm>
          <a:off x="0" y="0"/>
          <a:ext cx="3554179" cy="683057"/>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nl-NL" sz="2800" kern="1200" dirty="0" smtClean="0"/>
            <a:t>Argumenten tegen</a:t>
          </a:r>
          <a:endParaRPr lang="nl-NL" sz="2800" kern="1200" dirty="0"/>
        </a:p>
      </dsp:txBody>
      <dsp:txXfrm>
        <a:off x="33344" y="33344"/>
        <a:ext cx="3487491" cy="616369"/>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79C280-07DF-4024-8B9D-D1D6153B074B}">
      <dsp:nvSpPr>
        <dsp:cNvPr id="0" name=""/>
        <dsp:cNvSpPr/>
      </dsp:nvSpPr>
      <dsp:spPr>
        <a:xfrm>
          <a:off x="0" y="7852"/>
          <a:ext cx="8229600" cy="112729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9070" tIns="179070" rIns="179070" bIns="179070" numCol="1" spcCol="1270" anchor="ctr" anchorCtr="0">
          <a:noAutofit/>
        </a:bodyPr>
        <a:lstStyle/>
        <a:p>
          <a:pPr lvl="0" algn="ctr" defTabSz="2089150" rtl="0">
            <a:lnSpc>
              <a:spcPct val="90000"/>
            </a:lnSpc>
            <a:spcBef>
              <a:spcPct val="0"/>
            </a:spcBef>
            <a:spcAft>
              <a:spcPct val="35000"/>
            </a:spcAft>
          </a:pPr>
          <a:r>
            <a:rPr lang="nl-NL" sz="4700" kern="1200" dirty="0" smtClean="0"/>
            <a:t>Theorie van de ‘RNA-wereld’ I</a:t>
          </a:r>
          <a:endParaRPr lang="nl-NL" sz="4700" kern="1200" dirty="0"/>
        </a:p>
      </dsp:txBody>
      <dsp:txXfrm>
        <a:off x="55030" y="62882"/>
        <a:ext cx="8119540" cy="1017235"/>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0201A1-D0B2-49E5-B524-E8C7AEB0B5FB}">
      <dsp:nvSpPr>
        <dsp:cNvPr id="0" name=""/>
        <dsp:cNvSpPr/>
      </dsp:nvSpPr>
      <dsp:spPr>
        <a:xfrm>
          <a:off x="105910" y="30363"/>
          <a:ext cx="5342008" cy="4864416"/>
        </a:xfrm>
        <a:prstGeom prst="triangl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62614D-D604-4811-B225-690A2642CAA5}">
      <dsp:nvSpPr>
        <dsp:cNvPr id="0" name=""/>
        <dsp:cNvSpPr/>
      </dsp:nvSpPr>
      <dsp:spPr>
        <a:xfrm>
          <a:off x="2776914" y="492995"/>
          <a:ext cx="3201343" cy="875367"/>
        </a:xfrm>
        <a:prstGeom prst="round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nl-NL" sz="1800" b="1" kern="1200" dirty="0" smtClean="0"/>
            <a:t>RNA is de eenvoudige korte versie van DNA</a:t>
          </a:r>
          <a:endParaRPr lang="nl-NL" sz="1800" b="1" kern="1200" dirty="0"/>
        </a:p>
      </dsp:txBody>
      <dsp:txXfrm>
        <a:off x="2819646" y="535727"/>
        <a:ext cx="3115879" cy="789903"/>
      </dsp:txXfrm>
    </dsp:sp>
    <dsp:sp modelId="{D3135B0F-A25B-48B9-8D39-D01BF97C29C3}">
      <dsp:nvSpPr>
        <dsp:cNvPr id="0" name=""/>
        <dsp:cNvSpPr/>
      </dsp:nvSpPr>
      <dsp:spPr>
        <a:xfrm>
          <a:off x="2776914" y="1477783"/>
          <a:ext cx="3201343" cy="875367"/>
        </a:xfrm>
        <a:prstGeom prst="roundRect">
          <a:avLst/>
        </a:prstGeom>
        <a:solidFill>
          <a:schemeClr val="lt1">
            <a:alpha val="90000"/>
            <a:hueOff val="0"/>
            <a:satOff val="0"/>
            <a:lumOff val="0"/>
            <a:alphaOff val="0"/>
          </a:schemeClr>
        </a:solidFill>
        <a:ln w="25400" cap="flat" cmpd="sng" algn="ctr">
          <a:solidFill>
            <a:schemeClr val="accent5">
              <a:hueOff val="-3311292"/>
              <a:satOff val="13270"/>
              <a:lumOff val="287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nl-NL" sz="1800" b="1" kern="1200" dirty="0" smtClean="0"/>
            <a:t>Draagt gecodeerde informatie over maar kan ook functioneren als enzym</a:t>
          </a:r>
          <a:endParaRPr lang="nl-NL" sz="1800" b="1" kern="1200" dirty="0"/>
        </a:p>
      </dsp:txBody>
      <dsp:txXfrm>
        <a:off x="2819646" y="1520515"/>
        <a:ext cx="3115879" cy="789903"/>
      </dsp:txXfrm>
    </dsp:sp>
    <dsp:sp modelId="{5E67C6F4-B512-460E-8105-7991AEF9298A}">
      <dsp:nvSpPr>
        <dsp:cNvPr id="0" name=""/>
        <dsp:cNvSpPr/>
      </dsp:nvSpPr>
      <dsp:spPr>
        <a:xfrm>
          <a:off x="2776914" y="2462572"/>
          <a:ext cx="3201343" cy="875367"/>
        </a:xfrm>
        <a:prstGeom prst="roundRect">
          <a:avLst/>
        </a:prstGeom>
        <a:solidFill>
          <a:schemeClr val="lt1">
            <a:alpha val="90000"/>
            <a:hueOff val="0"/>
            <a:satOff val="0"/>
            <a:lumOff val="0"/>
            <a:alphaOff val="0"/>
          </a:schemeClr>
        </a:solidFill>
        <a:ln w="25400" cap="flat" cmpd="sng" algn="ctr">
          <a:solidFill>
            <a:schemeClr val="accent5">
              <a:hueOff val="-6622584"/>
              <a:satOff val="26541"/>
              <a:lumOff val="57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nl-NL" sz="1800" b="1" kern="1200" dirty="0" smtClean="0"/>
            <a:t>RNA kan zichzelf vermenigvuldigen</a:t>
          </a:r>
          <a:endParaRPr lang="nl-NL" sz="1800" b="1" kern="1200" dirty="0"/>
        </a:p>
      </dsp:txBody>
      <dsp:txXfrm>
        <a:off x="2819646" y="2505304"/>
        <a:ext cx="3115879" cy="789903"/>
      </dsp:txXfrm>
    </dsp:sp>
    <dsp:sp modelId="{C87D8469-5ABD-4ED2-B8E1-75613D431084}">
      <dsp:nvSpPr>
        <dsp:cNvPr id="0" name=""/>
        <dsp:cNvSpPr/>
      </dsp:nvSpPr>
      <dsp:spPr>
        <a:xfrm>
          <a:off x="2776914" y="3447360"/>
          <a:ext cx="3201343" cy="875367"/>
        </a:xfrm>
        <a:prstGeom prst="roundRect">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nl-NL" sz="1800" b="1" kern="1200" dirty="0" smtClean="0"/>
            <a:t>RNA kan zich aanpassen aan de nieuwe omstandigheden = evolueren</a:t>
          </a:r>
          <a:endParaRPr lang="nl-NL" sz="1800" b="1" kern="1200" dirty="0"/>
        </a:p>
      </dsp:txBody>
      <dsp:txXfrm>
        <a:off x="2819646" y="3490092"/>
        <a:ext cx="3115879" cy="789903"/>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C2C8D6-757F-4A52-96C8-454B68FC8987}">
      <dsp:nvSpPr>
        <dsp:cNvPr id="0" name=""/>
        <dsp:cNvSpPr/>
      </dsp:nvSpPr>
      <dsp:spPr>
        <a:xfrm>
          <a:off x="0" y="36294"/>
          <a:ext cx="3456385" cy="79150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rtl="0">
            <a:lnSpc>
              <a:spcPct val="90000"/>
            </a:lnSpc>
            <a:spcBef>
              <a:spcPct val="0"/>
            </a:spcBef>
            <a:spcAft>
              <a:spcPct val="35000"/>
            </a:spcAft>
          </a:pPr>
          <a:r>
            <a:rPr lang="nl-NL" sz="3300" kern="1200" dirty="0" smtClean="0"/>
            <a:t>Argumenten vóór</a:t>
          </a:r>
          <a:endParaRPr lang="nl-NL" sz="3300" kern="1200" dirty="0"/>
        </a:p>
      </dsp:txBody>
      <dsp:txXfrm>
        <a:off x="38638" y="74932"/>
        <a:ext cx="3379109" cy="714229"/>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BFB8A8-B6BC-498B-BD11-9C421D79E6E0}">
      <dsp:nvSpPr>
        <dsp:cNvPr id="0" name=""/>
        <dsp:cNvSpPr/>
      </dsp:nvSpPr>
      <dsp:spPr>
        <a:xfrm>
          <a:off x="0" y="7852"/>
          <a:ext cx="8229600" cy="112729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9070" tIns="179070" rIns="179070" bIns="179070" numCol="1" spcCol="1270" anchor="ctr" anchorCtr="0">
          <a:noAutofit/>
        </a:bodyPr>
        <a:lstStyle/>
        <a:p>
          <a:pPr lvl="0" algn="ctr" defTabSz="2089150" rtl="0">
            <a:lnSpc>
              <a:spcPct val="90000"/>
            </a:lnSpc>
            <a:spcBef>
              <a:spcPct val="0"/>
            </a:spcBef>
            <a:spcAft>
              <a:spcPct val="35000"/>
            </a:spcAft>
          </a:pPr>
          <a:r>
            <a:rPr lang="nl-NL" sz="4700" kern="1200" dirty="0" smtClean="0"/>
            <a:t>Theorie van de ‘RNA-wereld’ II</a:t>
          </a:r>
          <a:endParaRPr lang="nl-NL" sz="4700" kern="1200" dirty="0"/>
        </a:p>
      </dsp:txBody>
      <dsp:txXfrm>
        <a:off x="55030" y="62882"/>
        <a:ext cx="8119540" cy="1017235"/>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A4EDDF-050A-43D5-80CF-9A201E67E0F8}">
      <dsp:nvSpPr>
        <dsp:cNvPr id="0" name=""/>
        <dsp:cNvSpPr/>
      </dsp:nvSpPr>
      <dsp:spPr>
        <a:xfrm rot="10800000">
          <a:off x="1773661" y="1121"/>
          <a:ext cx="5889894" cy="1160468"/>
        </a:xfrm>
        <a:prstGeom prst="homePlat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11734" tIns="110490" rIns="206248" bIns="110490" numCol="1" spcCol="1270" anchor="ctr" anchorCtr="0">
          <a:noAutofit/>
        </a:bodyPr>
        <a:lstStyle/>
        <a:p>
          <a:pPr lvl="0" algn="ctr" defTabSz="1289050" rtl="0">
            <a:lnSpc>
              <a:spcPct val="90000"/>
            </a:lnSpc>
            <a:spcBef>
              <a:spcPct val="0"/>
            </a:spcBef>
            <a:spcAft>
              <a:spcPct val="35000"/>
            </a:spcAft>
          </a:pPr>
          <a:r>
            <a:rPr lang="nl-NL" sz="2900" kern="1200" dirty="0" smtClean="0"/>
            <a:t>RNA is zeer instabiel</a:t>
          </a:r>
          <a:endParaRPr lang="nl-NL" sz="2900" kern="1200" dirty="0"/>
        </a:p>
      </dsp:txBody>
      <dsp:txXfrm rot="10800000">
        <a:off x="2063778" y="1121"/>
        <a:ext cx="5599777" cy="1160468"/>
      </dsp:txXfrm>
    </dsp:sp>
    <dsp:sp modelId="{9348A2E8-4F09-4844-B691-968EC218CBFB}">
      <dsp:nvSpPr>
        <dsp:cNvPr id="0" name=""/>
        <dsp:cNvSpPr/>
      </dsp:nvSpPr>
      <dsp:spPr>
        <a:xfrm>
          <a:off x="1193427" y="1121"/>
          <a:ext cx="1160468" cy="1160468"/>
        </a:xfrm>
        <a:prstGeom prst="ellipse">
          <a:avLst/>
        </a:prstGeom>
        <a:blipFill rotWithShape="1">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7E30996C-2F84-441A-943A-D2241A26F654}">
      <dsp:nvSpPr>
        <dsp:cNvPr id="0" name=""/>
        <dsp:cNvSpPr/>
      </dsp:nvSpPr>
      <dsp:spPr>
        <a:xfrm rot="10800000">
          <a:off x="1773661" y="1507997"/>
          <a:ext cx="5889894" cy="1160468"/>
        </a:xfrm>
        <a:prstGeom prst="homePlate">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11734" tIns="110490" rIns="206248" bIns="110490" numCol="1" spcCol="1270" anchor="ctr" anchorCtr="0">
          <a:noAutofit/>
        </a:bodyPr>
        <a:lstStyle/>
        <a:p>
          <a:pPr lvl="0" algn="ctr" defTabSz="1289050" rtl="0">
            <a:lnSpc>
              <a:spcPct val="90000"/>
            </a:lnSpc>
            <a:spcBef>
              <a:spcPct val="0"/>
            </a:spcBef>
            <a:spcAft>
              <a:spcPct val="35000"/>
            </a:spcAft>
          </a:pPr>
          <a:r>
            <a:rPr lang="nl-NL" sz="2900" kern="1200" smtClean="0"/>
            <a:t>De coderende stoffen zijn alleen houdbaar bij ongeveer 0° C</a:t>
          </a:r>
          <a:endParaRPr lang="nl-NL" sz="2900" kern="1200"/>
        </a:p>
      </dsp:txBody>
      <dsp:txXfrm rot="10800000">
        <a:off x="2063778" y="1507997"/>
        <a:ext cx="5599777" cy="1160468"/>
      </dsp:txXfrm>
    </dsp:sp>
    <dsp:sp modelId="{7D395B70-6770-43BF-8846-52549E8E26DC}">
      <dsp:nvSpPr>
        <dsp:cNvPr id="0" name=""/>
        <dsp:cNvSpPr/>
      </dsp:nvSpPr>
      <dsp:spPr>
        <a:xfrm>
          <a:off x="1193427" y="1507997"/>
          <a:ext cx="1160468" cy="1160468"/>
        </a:xfrm>
        <a:prstGeom prst="ellipse">
          <a:avLst/>
        </a:prstGeom>
        <a:blipFill rotWithShape="1">
          <a:blip xmlns:r="http://schemas.openxmlformats.org/officeDocument/2006/relationships" r:embed="rId2"/>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BC8DAD4F-E52D-4449-BE68-4D1C8B7F3E6C}">
      <dsp:nvSpPr>
        <dsp:cNvPr id="0" name=""/>
        <dsp:cNvSpPr/>
      </dsp:nvSpPr>
      <dsp:spPr>
        <a:xfrm rot="10800000">
          <a:off x="1773661" y="3014874"/>
          <a:ext cx="5889894" cy="1160468"/>
        </a:xfrm>
        <a:prstGeom prst="homePlate">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11734" tIns="110490" rIns="206248" bIns="110490" numCol="1" spcCol="1270" anchor="ctr" anchorCtr="0">
          <a:noAutofit/>
        </a:bodyPr>
        <a:lstStyle/>
        <a:p>
          <a:pPr lvl="0" algn="ctr" defTabSz="1289050" rtl="0">
            <a:lnSpc>
              <a:spcPct val="90000"/>
            </a:lnSpc>
            <a:spcBef>
              <a:spcPct val="0"/>
            </a:spcBef>
            <a:spcAft>
              <a:spcPct val="35000"/>
            </a:spcAft>
          </a:pPr>
          <a:r>
            <a:rPr lang="nl-NL" sz="2900" kern="1200" smtClean="0"/>
            <a:t>De processen zijn alleen in het laboratorium uitvoerbaar.</a:t>
          </a:r>
          <a:endParaRPr lang="nl-NL" sz="2900" kern="1200"/>
        </a:p>
      </dsp:txBody>
      <dsp:txXfrm rot="10800000">
        <a:off x="2063778" y="3014874"/>
        <a:ext cx="5599777" cy="1160468"/>
      </dsp:txXfrm>
    </dsp:sp>
    <dsp:sp modelId="{E9722B7C-8045-42D6-961B-53FE75E43CDB}">
      <dsp:nvSpPr>
        <dsp:cNvPr id="0" name=""/>
        <dsp:cNvSpPr/>
      </dsp:nvSpPr>
      <dsp:spPr>
        <a:xfrm>
          <a:off x="1193427" y="3014874"/>
          <a:ext cx="1160468" cy="1160468"/>
        </a:xfrm>
        <a:prstGeom prst="ellipse">
          <a:avLst/>
        </a:prstGeom>
        <a:blipFill rotWithShape="1">
          <a:blip xmlns:r="http://schemas.openxmlformats.org/officeDocument/2006/relationships" r:embed="rId3"/>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2616FB-0B88-4E6D-A83E-F534895FCCE5}">
      <dsp:nvSpPr>
        <dsp:cNvPr id="0" name=""/>
        <dsp:cNvSpPr/>
      </dsp:nvSpPr>
      <dsp:spPr>
        <a:xfrm>
          <a:off x="0" y="0"/>
          <a:ext cx="3554178" cy="58442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nl-NL" sz="3200" kern="1200" dirty="0" smtClean="0"/>
            <a:t>Argumenten tegen</a:t>
          </a:r>
          <a:endParaRPr lang="nl-NL" sz="3200" kern="1200" dirty="0"/>
        </a:p>
      </dsp:txBody>
      <dsp:txXfrm>
        <a:off x="28529" y="28529"/>
        <a:ext cx="3497120" cy="527370"/>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CD4C0B-BCBD-43C7-920D-63022916D1B0}">
      <dsp:nvSpPr>
        <dsp:cNvPr id="0" name=""/>
        <dsp:cNvSpPr/>
      </dsp:nvSpPr>
      <dsp:spPr>
        <a:xfrm>
          <a:off x="0" y="7852"/>
          <a:ext cx="8229600" cy="112729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9070" tIns="179070" rIns="179070" bIns="179070" numCol="1" spcCol="1270" anchor="ctr" anchorCtr="0">
          <a:noAutofit/>
        </a:bodyPr>
        <a:lstStyle/>
        <a:p>
          <a:pPr lvl="0" algn="ctr" defTabSz="2089150" rtl="0">
            <a:lnSpc>
              <a:spcPct val="90000"/>
            </a:lnSpc>
            <a:spcBef>
              <a:spcPct val="0"/>
            </a:spcBef>
            <a:spcAft>
              <a:spcPct val="35000"/>
            </a:spcAft>
          </a:pPr>
          <a:r>
            <a:rPr lang="nl-NL" sz="4700" kern="1200" dirty="0" smtClean="0"/>
            <a:t>Theorie van de ‘lipidenwereld’ I</a:t>
          </a:r>
          <a:endParaRPr lang="nl-NL" sz="4700" kern="1200" dirty="0"/>
        </a:p>
      </dsp:txBody>
      <dsp:txXfrm>
        <a:off x="55030" y="62882"/>
        <a:ext cx="8119540" cy="10172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451708-F84C-4089-A492-971677467487}">
      <dsp:nvSpPr>
        <dsp:cNvPr id="0" name=""/>
        <dsp:cNvSpPr/>
      </dsp:nvSpPr>
      <dsp:spPr>
        <a:xfrm>
          <a:off x="0" y="67815"/>
          <a:ext cx="8229600" cy="100737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0020" tIns="160020" rIns="160020" bIns="160020" numCol="1" spcCol="1270" anchor="ctr" anchorCtr="0">
          <a:noAutofit/>
        </a:bodyPr>
        <a:lstStyle/>
        <a:p>
          <a:pPr lvl="0" algn="l" defTabSz="1866900" rtl="0">
            <a:lnSpc>
              <a:spcPct val="90000"/>
            </a:lnSpc>
            <a:spcBef>
              <a:spcPct val="0"/>
            </a:spcBef>
            <a:spcAft>
              <a:spcPct val="35000"/>
            </a:spcAft>
          </a:pPr>
          <a:r>
            <a:rPr lang="nl-NL" sz="4200" kern="1200" dirty="0" smtClean="0"/>
            <a:t>Vragen over het ontstaan van leven</a:t>
          </a:r>
          <a:endParaRPr lang="nl-NL" sz="4200" kern="1200" dirty="0"/>
        </a:p>
      </dsp:txBody>
      <dsp:txXfrm>
        <a:off x="49176" y="116991"/>
        <a:ext cx="8131248" cy="909018"/>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217504-2C98-417B-936E-716E1FD5E3F2}">
      <dsp:nvSpPr>
        <dsp:cNvPr id="0" name=""/>
        <dsp:cNvSpPr/>
      </dsp:nvSpPr>
      <dsp:spPr>
        <a:xfrm>
          <a:off x="0" y="0"/>
          <a:ext cx="4821405" cy="5256583"/>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E60625-CA3F-4929-9EBB-09C4F2AC7ECC}">
      <dsp:nvSpPr>
        <dsp:cNvPr id="0" name=""/>
        <dsp:cNvSpPr/>
      </dsp:nvSpPr>
      <dsp:spPr>
        <a:xfrm>
          <a:off x="2410702" y="526171"/>
          <a:ext cx="3133913" cy="747420"/>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nl-NL" sz="1800" b="1" kern="1200" dirty="0" smtClean="0"/>
            <a:t>Lipiden zijn vetten met: een geladen kant en een </a:t>
          </a:r>
          <a:r>
            <a:rPr lang="nl-NL" sz="1800" b="1" kern="1200" dirty="0" err="1" smtClean="0"/>
            <a:t>water-afstotende</a:t>
          </a:r>
          <a:r>
            <a:rPr lang="nl-NL" sz="1800" b="1" kern="1200" dirty="0" smtClean="0"/>
            <a:t> kant</a:t>
          </a:r>
          <a:endParaRPr lang="nl-NL" sz="1800" b="1" kern="1200" dirty="0"/>
        </a:p>
      </dsp:txBody>
      <dsp:txXfrm>
        <a:off x="2447188" y="562657"/>
        <a:ext cx="3060941" cy="674448"/>
      </dsp:txXfrm>
    </dsp:sp>
    <dsp:sp modelId="{DE06BF2D-3F53-4739-933E-7752238A43D0}">
      <dsp:nvSpPr>
        <dsp:cNvPr id="0" name=""/>
        <dsp:cNvSpPr/>
      </dsp:nvSpPr>
      <dsp:spPr>
        <a:xfrm>
          <a:off x="2410702" y="1367019"/>
          <a:ext cx="3133913" cy="747420"/>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nl-NL" sz="1800" b="1" kern="1200" dirty="0" smtClean="0"/>
            <a:t>In water zoeken de </a:t>
          </a:r>
          <a:r>
            <a:rPr lang="nl-NL" sz="1800" b="1" kern="1200" dirty="0" err="1" smtClean="0"/>
            <a:t>water-afstotende</a:t>
          </a:r>
          <a:r>
            <a:rPr lang="nl-NL" sz="1800" b="1" kern="1200" dirty="0" smtClean="0"/>
            <a:t> kanten elkaar op</a:t>
          </a:r>
          <a:endParaRPr lang="nl-NL" sz="1800" b="1" kern="1200" dirty="0"/>
        </a:p>
      </dsp:txBody>
      <dsp:txXfrm>
        <a:off x="2447188" y="1403505"/>
        <a:ext cx="3060941" cy="674448"/>
      </dsp:txXfrm>
    </dsp:sp>
    <dsp:sp modelId="{B8EE5623-4F53-4DD3-8175-50F5264E7B40}">
      <dsp:nvSpPr>
        <dsp:cNvPr id="0" name=""/>
        <dsp:cNvSpPr/>
      </dsp:nvSpPr>
      <dsp:spPr>
        <a:xfrm>
          <a:off x="2410702" y="2207867"/>
          <a:ext cx="3133913" cy="747420"/>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nl-NL" sz="1800" b="1" kern="1200" dirty="0" smtClean="0"/>
            <a:t>De geladen kanten steken in het water, de afstotende kanten naar elkaar</a:t>
          </a:r>
          <a:endParaRPr lang="nl-NL" sz="1800" b="1" kern="1200" dirty="0"/>
        </a:p>
      </dsp:txBody>
      <dsp:txXfrm>
        <a:off x="2447188" y="2244353"/>
        <a:ext cx="3060941" cy="674448"/>
      </dsp:txXfrm>
    </dsp:sp>
    <dsp:sp modelId="{F0BB02B3-2C5F-4AA7-9E73-E429C12DED65}">
      <dsp:nvSpPr>
        <dsp:cNvPr id="0" name=""/>
        <dsp:cNvSpPr/>
      </dsp:nvSpPr>
      <dsp:spPr>
        <a:xfrm>
          <a:off x="2410702" y="3048716"/>
          <a:ext cx="3133913" cy="747420"/>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nl-NL" sz="1800" b="1" kern="1200" dirty="0" smtClean="0"/>
            <a:t>Er ontstaan spontaan bolletjes ter grootte van cellen met wanden van dubbele lipiden</a:t>
          </a:r>
          <a:endParaRPr lang="nl-NL" sz="1800" b="1" kern="1200" dirty="0"/>
        </a:p>
      </dsp:txBody>
      <dsp:txXfrm>
        <a:off x="2447188" y="3085202"/>
        <a:ext cx="3060941" cy="674448"/>
      </dsp:txXfrm>
    </dsp:sp>
    <dsp:sp modelId="{087663DF-A21D-4CFB-8A61-9CF400E0D65F}">
      <dsp:nvSpPr>
        <dsp:cNvPr id="0" name=""/>
        <dsp:cNvSpPr/>
      </dsp:nvSpPr>
      <dsp:spPr>
        <a:xfrm>
          <a:off x="2410702" y="3889564"/>
          <a:ext cx="3133913" cy="747420"/>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nl-NL" sz="1800" b="1" kern="1200" dirty="0" smtClean="0"/>
            <a:t>Onze celmembranen zijn precies zo opgebouwd</a:t>
          </a:r>
          <a:endParaRPr lang="nl-NL" sz="1800" b="1" kern="1200" dirty="0"/>
        </a:p>
      </dsp:txBody>
      <dsp:txXfrm>
        <a:off x="2447188" y="3926050"/>
        <a:ext cx="3060941" cy="674448"/>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CC452D-4404-4696-B4BC-B3337289AB59}">
      <dsp:nvSpPr>
        <dsp:cNvPr id="0" name=""/>
        <dsp:cNvSpPr/>
      </dsp:nvSpPr>
      <dsp:spPr>
        <a:xfrm>
          <a:off x="0" y="173"/>
          <a:ext cx="3326551" cy="58442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nl-NL" sz="3200" kern="1200" dirty="0" smtClean="0"/>
            <a:t>Argumenten vóór</a:t>
          </a:r>
          <a:endParaRPr lang="nl-NL" sz="3200" kern="1200" dirty="0"/>
        </a:p>
      </dsp:txBody>
      <dsp:txXfrm>
        <a:off x="28529" y="28702"/>
        <a:ext cx="3269493" cy="527370"/>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1C8ECD-3C94-4E30-B655-F49AA08D0A65}">
      <dsp:nvSpPr>
        <dsp:cNvPr id="0" name=""/>
        <dsp:cNvSpPr/>
      </dsp:nvSpPr>
      <dsp:spPr>
        <a:xfrm>
          <a:off x="0" y="19844"/>
          <a:ext cx="8229600" cy="110331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5260" tIns="175260" rIns="175260" bIns="175260" numCol="1" spcCol="1270" anchor="ctr" anchorCtr="0">
          <a:noAutofit/>
        </a:bodyPr>
        <a:lstStyle/>
        <a:p>
          <a:pPr lvl="0" algn="l" defTabSz="2044700" rtl="0">
            <a:lnSpc>
              <a:spcPct val="90000"/>
            </a:lnSpc>
            <a:spcBef>
              <a:spcPct val="0"/>
            </a:spcBef>
            <a:spcAft>
              <a:spcPct val="35000"/>
            </a:spcAft>
          </a:pPr>
          <a:r>
            <a:rPr lang="nl-NL" sz="4600" kern="1200" dirty="0" smtClean="0"/>
            <a:t>Theorie van de ‘lipidenwereld’ II</a:t>
          </a:r>
          <a:endParaRPr lang="nl-NL" sz="4600" kern="1200" dirty="0"/>
        </a:p>
      </dsp:txBody>
      <dsp:txXfrm>
        <a:off x="53859" y="73703"/>
        <a:ext cx="8121882" cy="995592"/>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60B62C-FFB7-4313-AE24-1FC7AF37DC11}">
      <dsp:nvSpPr>
        <dsp:cNvPr id="0" name=""/>
        <dsp:cNvSpPr/>
      </dsp:nvSpPr>
      <dsp:spPr>
        <a:xfrm rot="10800000">
          <a:off x="1854572" y="176886"/>
          <a:ext cx="5961384" cy="945801"/>
        </a:xfrm>
        <a:prstGeom prst="homePlat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7072" tIns="83820" rIns="156464" bIns="83820" numCol="1" spcCol="1270" anchor="ctr" anchorCtr="0">
          <a:noAutofit/>
        </a:bodyPr>
        <a:lstStyle/>
        <a:p>
          <a:pPr lvl="0" algn="ctr" defTabSz="977900" rtl="0">
            <a:lnSpc>
              <a:spcPct val="90000"/>
            </a:lnSpc>
            <a:spcBef>
              <a:spcPct val="0"/>
            </a:spcBef>
            <a:spcAft>
              <a:spcPct val="35000"/>
            </a:spcAft>
          </a:pPr>
          <a:r>
            <a:rPr lang="nl-NL" sz="2200" kern="1200" dirty="0" smtClean="0"/>
            <a:t>De gevormde bolletjes kunnen zich vermeerderen maar zonder replicatie</a:t>
          </a:r>
          <a:endParaRPr lang="nl-NL" sz="2200" kern="1200" dirty="0"/>
        </a:p>
      </dsp:txBody>
      <dsp:txXfrm rot="10800000">
        <a:off x="2091022" y="176886"/>
        <a:ext cx="5724934" cy="945801"/>
      </dsp:txXfrm>
    </dsp:sp>
    <dsp:sp modelId="{52B1BD2D-12DA-4DD3-AD3F-46246F07765B}">
      <dsp:nvSpPr>
        <dsp:cNvPr id="0" name=""/>
        <dsp:cNvSpPr/>
      </dsp:nvSpPr>
      <dsp:spPr>
        <a:xfrm>
          <a:off x="1148531" y="976"/>
          <a:ext cx="1412081" cy="1297620"/>
        </a:xfrm>
        <a:prstGeom prst="ellipse">
          <a:avLst/>
        </a:prstGeom>
        <a:blipFill rotWithShape="1">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E295708B-C318-48CC-8DE2-12699DAA0BE0}">
      <dsp:nvSpPr>
        <dsp:cNvPr id="0" name=""/>
        <dsp:cNvSpPr/>
      </dsp:nvSpPr>
      <dsp:spPr>
        <a:xfrm rot="10800000">
          <a:off x="1649681" y="1790648"/>
          <a:ext cx="6266845" cy="945801"/>
        </a:xfrm>
        <a:prstGeom prst="homePlat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7072" tIns="83820" rIns="156464" bIns="83820" numCol="1" spcCol="1270" anchor="ctr" anchorCtr="0">
          <a:noAutofit/>
        </a:bodyPr>
        <a:lstStyle/>
        <a:p>
          <a:pPr lvl="0" algn="r" defTabSz="977900" rtl="0">
            <a:lnSpc>
              <a:spcPct val="90000"/>
            </a:lnSpc>
            <a:spcBef>
              <a:spcPct val="0"/>
            </a:spcBef>
            <a:spcAft>
              <a:spcPct val="35000"/>
            </a:spcAft>
          </a:pPr>
          <a:r>
            <a:rPr lang="nl-NL" sz="2200" kern="1200" dirty="0" smtClean="0"/>
            <a:t>Er is geen sprake van aanwezig metabolisme</a:t>
          </a:r>
          <a:endParaRPr lang="nl-NL" sz="2200" kern="1200" dirty="0"/>
        </a:p>
      </dsp:txBody>
      <dsp:txXfrm rot="10800000">
        <a:off x="1886131" y="1790648"/>
        <a:ext cx="6030395" cy="945801"/>
      </dsp:txXfrm>
    </dsp:sp>
    <dsp:sp modelId="{3EDE5326-5365-4C02-BD4B-6E566147990B}">
      <dsp:nvSpPr>
        <dsp:cNvPr id="0" name=""/>
        <dsp:cNvSpPr/>
      </dsp:nvSpPr>
      <dsp:spPr>
        <a:xfrm>
          <a:off x="1047960" y="1580926"/>
          <a:ext cx="1508903" cy="1365245"/>
        </a:xfrm>
        <a:prstGeom prst="ellipse">
          <a:avLst/>
        </a:prstGeom>
        <a:blipFill rotWithShape="1">
          <a:blip xmlns:r="http://schemas.openxmlformats.org/officeDocument/2006/relationships" r:embed="rId2"/>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5F46CB15-D619-471B-961A-78FAA4C27B9E}">
      <dsp:nvSpPr>
        <dsp:cNvPr id="0" name=""/>
        <dsp:cNvSpPr/>
      </dsp:nvSpPr>
      <dsp:spPr>
        <a:xfrm rot="10800000">
          <a:off x="1833797" y="3373109"/>
          <a:ext cx="5961384" cy="945801"/>
        </a:xfrm>
        <a:prstGeom prst="homePlat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7072" tIns="83820" rIns="156464" bIns="83820" numCol="1" spcCol="1270" anchor="ctr" anchorCtr="0">
          <a:noAutofit/>
        </a:bodyPr>
        <a:lstStyle/>
        <a:p>
          <a:pPr lvl="0" algn="ctr" defTabSz="977900" rtl="0">
            <a:lnSpc>
              <a:spcPct val="90000"/>
            </a:lnSpc>
            <a:spcBef>
              <a:spcPct val="0"/>
            </a:spcBef>
            <a:spcAft>
              <a:spcPct val="35000"/>
            </a:spcAft>
          </a:pPr>
          <a:r>
            <a:rPr lang="nl-NL" sz="2200" kern="1200" smtClean="0"/>
            <a:t>De stap naar de ontwikkeling van de inhoud van de cel kan niet worden verklaard</a:t>
          </a:r>
          <a:endParaRPr lang="nl-NL" sz="2200" kern="1200"/>
        </a:p>
      </dsp:txBody>
      <dsp:txXfrm rot="10800000">
        <a:off x="2070247" y="3373109"/>
        <a:ext cx="5724934" cy="945801"/>
      </dsp:txXfrm>
    </dsp:sp>
    <dsp:sp modelId="{5D4621CC-D233-49D5-B7A2-EDBF1345E900}">
      <dsp:nvSpPr>
        <dsp:cNvPr id="0" name=""/>
        <dsp:cNvSpPr/>
      </dsp:nvSpPr>
      <dsp:spPr>
        <a:xfrm>
          <a:off x="1169305" y="3228501"/>
          <a:ext cx="1328983" cy="1235018"/>
        </a:xfrm>
        <a:prstGeom prst="ellipse">
          <a:avLst/>
        </a:prstGeom>
        <a:blipFill rotWithShape="1">
          <a:blip xmlns:r="http://schemas.openxmlformats.org/officeDocument/2006/relationships" r:embed="rId3"/>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023D57-5308-4B4A-9E29-C95339F6CE2F}">
      <dsp:nvSpPr>
        <dsp:cNvPr id="0" name=""/>
        <dsp:cNvSpPr/>
      </dsp:nvSpPr>
      <dsp:spPr>
        <a:xfrm>
          <a:off x="0" y="173"/>
          <a:ext cx="3554178" cy="58442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nl-NL" sz="3200" kern="1200" dirty="0" smtClean="0"/>
            <a:t>Argumenten tegen</a:t>
          </a:r>
          <a:endParaRPr lang="nl-NL" sz="3200" kern="1200" dirty="0"/>
        </a:p>
      </dsp:txBody>
      <dsp:txXfrm>
        <a:off x="28529" y="28702"/>
        <a:ext cx="3497120" cy="527370"/>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D46FA8-8698-46AD-98B2-C8B467E03954}">
      <dsp:nvSpPr>
        <dsp:cNvPr id="0" name=""/>
        <dsp:cNvSpPr/>
      </dsp:nvSpPr>
      <dsp:spPr>
        <a:xfrm>
          <a:off x="0" y="7852"/>
          <a:ext cx="8229600" cy="112729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9070" tIns="179070" rIns="179070" bIns="179070" numCol="1" spcCol="1270" anchor="ctr" anchorCtr="0">
          <a:noAutofit/>
        </a:bodyPr>
        <a:lstStyle/>
        <a:p>
          <a:pPr lvl="0" algn="ctr" defTabSz="2089150" rtl="0">
            <a:lnSpc>
              <a:spcPct val="90000"/>
            </a:lnSpc>
            <a:spcBef>
              <a:spcPct val="0"/>
            </a:spcBef>
            <a:spcAft>
              <a:spcPct val="35000"/>
            </a:spcAft>
          </a:pPr>
          <a:r>
            <a:rPr lang="nl-NL" sz="4700" kern="1200" dirty="0" smtClean="0"/>
            <a:t>Theorie van de ‘zwarte rokers’ I</a:t>
          </a:r>
          <a:endParaRPr lang="nl-NL" sz="4700" kern="1200" dirty="0"/>
        </a:p>
      </dsp:txBody>
      <dsp:txXfrm>
        <a:off x="55030" y="62882"/>
        <a:ext cx="8119540" cy="1017235"/>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62C84C-E99F-422C-B3F0-159D8E52DC88}">
      <dsp:nvSpPr>
        <dsp:cNvPr id="0" name=""/>
        <dsp:cNvSpPr/>
      </dsp:nvSpPr>
      <dsp:spPr>
        <a:xfrm>
          <a:off x="0" y="0"/>
          <a:ext cx="5102733" cy="5257800"/>
        </a:xfrm>
        <a:prstGeom prst="triangl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9583B4-E6FF-4784-AFAE-CACA37500BEB}">
      <dsp:nvSpPr>
        <dsp:cNvPr id="0" name=""/>
        <dsp:cNvSpPr/>
      </dsp:nvSpPr>
      <dsp:spPr>
        <a:xfrm>
          <a:off x="2551366" y="532656"/>
          <a:ext cx="3316777" cy="934491"/>
        </a:xfrm>
        <a:prstGeom prst="round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nl-NL" sz="1800" b="1" kern="1200" dirty="0" smtClean="0"/>
            <a:t>Zwarte rokers: permanente onderzeese vulkanen</a:t>
          </a:r>
          <a:endParaRPr lang="nl-NL" sz="1800" b="1" kern="1200" dirty="0"/>
        </a:p>
      </dsp:txBody>
      <dsp:txXfrm>
        <a:off x="2596984" y="578274"/>
        <a:ext cx="3225541" cy="843255"/>
      </dsp:txXfrm>
    </dsp:sp>
    <dsp:sp modelId="{AA265426-5CAE-4510-8974-D602979E94F3}">
      <dsp:nvSpPr>
        <dsp:cNvPr id="0" name=""/>
        <dsp:cNvSpPr/>
      </dsp:nvSpPr>
      <dsp:spPr>
        <a:xfrm>
          <a:off x="2551366" y="1577596"/>
          <a:ext cx="3316777" cy="934491"/>
        </a:xfrm>
        <a:prstGeom prst="round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nl-NL" sz="1800" b="1" kern="1200" dirty="0" smtClean="0"/>
            <a:t>Ze roken continu hete lava, het zeewater is zeer tot matig heet en bevat veel mineralen</a:t>
          </a:r>
          <a:endParaRPr lang="nl-NL" sz="1800" b="1" kern="1200" dirty="0"/>
        </a:p>
      </dsp:txBody>
      <dsp:txXfrm>
        <a:off x="2596984" y="1623214"/>
        <a:ext cx="3225541" cy="843255"/>
      </dsp:txXfrm>
    </dsp:sp>
    <dsp:sp modelId="{5EA48F94-CDB6-4B78-8298-1DD84A5F7085}">
      <dsp:nvSpPr>
        <dsp:cNvPr id="0" name=""/>
        <dsp:cNvSpPr/>
      </dsp:nvSpPr>
      <dsp:spPr>
        <a:xfrm>
          <a:off x="2551366" y="2628900"/>
          <a:ext cx="3316777" cy="934491"/>
        </a:xfrm>
        <a:prstGeom prst="round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nl-NL" sz="1800" b="1" kern="1200" dirty="0" smtClean="0"/>
            <a:t>Kenmerk: aanwezigheid van pyriet en poreus (holtes met celgrootte)</a:t>
          </a:r>
          <a:endParaRPr lang="nl-NL" sz="1800" b="1" kern="1200" dirty="0"/>
        </a:p>
      </dsp:txBody>
      <dsp:txXfrm>
        <a:off x="2596984" y="2674518"/>
        <a:ext cx="3225541" cy="843255"/>
      </dsp:txXfrm>
    </dsp:sp>
    <dsp:sp modelId="{CEF235B7-04CF-4DEC-9DE4-E82F58B9A74C}">
      <dsp:nvSpPr>
        <dsp:cNvPr id="0" name=""/>
        <dsp:cNvSpPr/>
      </dsp:nvSpPr>
      <dsp:spPr>
        <a:xfrm>
          <a:off x="2551366" y="3680203"/>
          <a:ext cx="3316777" cy="934491"/>
        </a:xfrm>
        <a:prstGeom prst="round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nl-NL" sz="1800" b="1" kern="1200" dirty="0" smtClean="0"/>
            <a:t>Het wemelt er van de levende wezens: complete voedselketens</a:t>
          </a:r>
          <a:endParaRPr lang="nl-NL" sz="1800" b="1" kern="1200" dirty="0"/>
        </a:p>
      </dsp:txBody>
      <dsp:txXfrm>
        <a:off x="2596984" y="3725821"/>
        <a:ext cx="3225541" cy="843255"/>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D3941A-C765-41C4-834A-B19D130E25CB}">
      <dsp:nvSpPr>
        <dsp:cNvPr id="0" name=""/>
        <dsp:cNvSpPr/>
      </dsp:nvSpPr>
      <dsp:spPr>
        <a:xfrm>
          <a:off x="0" y="0"/>
          <a:ext cx="3326551" cy="58442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nl-NL" sz="3200" kern="1200" dirty="0" smtClean="0"/>
            <a:t>Argumenten vóór</a:t>
          </a:r>
          <a:endParaRPr lang="nl-NL" sz="3200" kern="1200" dirty="0"/>
        </a:p>
      </dsp:txBody>
      <dsp:txXfrm>
        <a:off x="28529" y="28529"/>
        <a:ext cx="3269493" cy="527370"/>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CCC54C-2A5C-463B-A949-B5C7D3323574}">
      <dsp:nvSpPr>
        <dsp:cNvPr id="0" name=""/>
        <dsp:cNvSpPr/>
      </dsp:nvSpPr>
      <dsp:spPr>
        <a:xfrm>
          <a:off x="0" y="19844"/>
          <a:ext cx="8229600" cy="110331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5260" tIns="175260" rIns="175260" bIns="175260" numCol="1" spcCol="1270" anchor="ctr" anchorCtr="0">
          <a:noAutofit/>
        </a:bodyPr>
        <a:lstStyle/>
        <a:p>
          <a:pPr lvl="0" algn="ctr" defTabSz="2044700" rtl="0">
            <a:lnSpc>
              <a:spcPct val="90000"/>
            </a:lnSpc>
            <a:spcBef>
              <a:spcPct val="0"/>
            </a:spcBef>
            <a:spcAft>
              <a:spcPct val="35000"/>
            </a:spcAft>
          </a:pPr>
          <a:r>
            <a:rPr lang="nl-NL" sz="4600" kern="1200" smtClean="0"/>
            <a:t>Theorie van de ‘zwarte rokers’ II</a:t>
          </a:r>
          <a:endParaRPr lang="nl-NL" sz="4600" kern="1200"/>
        </a:p>
      </dsp:txBody>
      <dsp:txXfrm>
        <a:off x="53859" y="73703"/>
        <a:ext cx="8121882" cy="995592"/>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4F7E99-8DB6-4650-9BAC-74E43A0EED02}">
      <dsp:nvSpPr>
        <dsp:cNvPr id="0" name=""/>
        <dsp:cNvSpPr/>
      </dsp:nvSpPr>
      <dsp:spPr>
        <a:xfrm>
          <a:off x="1719936" y="50851"/>
          <a:ext cx="2644295" cy="2644295"/>
        </a:xfrm>
        <a:prstGeom prst="ellipse">
          <a:avLst/>
        </a:prstGeom>
        <a:gradFill rotWithShape="0">
          <a:gsLst>
            <a:gs pos="0">
              <a:schemeClr val="accent5">
                <a:alpha val="50000"/>
                <a:hueOff val="0"/>
                <a:satOff val="0"/>
                <a:lumOff val="0"/>
                <a:alphaOff val="0"/>
                <a:shade val="51000"/>
                <a:satMod val="130000"/>
              </a:schemeClr>
            </a:gs>
            <a:gs pos="80000">
              <a:schemeClr val="accent5">
                <a:alpha val="50000"/>
                <a:hueOff val="0"/>
                <a:satOff val="0"/>
                <a:lumOff val="0"/>
                <a:alphaOff val="0"/>
                <a:shade val="93000"/>
                <a:satMod val="130000"/>
              </a:schemeClr>
            </a:gs>
            <a:gs pos="100000">
              <a:schemeClr val="accent5">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lvl="0" algn="ctr" defTabSz="666750" rtl="0">
            <a:lnSpc>
              <a:spcPct val="90000"/>
            </a:lnSpc>
            <a:spcBef>
              <a:spcPct val="0"/>
            </a:spcBef>
            <a:spcAft>
              <a:spcPct val="35000"/>
            </a:spcAft>
          </a:pPr>
          <a:r>
            <a:rPr lang="nl-NL" sz="1500" b="1" kern="1200" dirty="0" smtClean="0"/>
            <a:t>Combinatie theorieën ‘oersoep’, ‘</a:t>
          </a:r>
          <a:r>
            <a:rPr lang="nl-NL" sz="1500" b="1" kern="1200" dirty="0" err="1" smtClean="0"/>
            <a:t>oerpizza</a:t>
          </a:r>
          <a:r>
            <a:rPr lang="nl-NL" sz="1500" b="1" kern="1200" dirty="0" smtClean="0"/>
            <a:t>’ (aanwezigheid van warm water en pyriet)</a:t>
          </a:r>
          <a:endParaRPr lang="nl-NL" sz="1500" b="1" kern="1200" dirty="0"/>
        </a:p>
      </dsp:txBody>
      <dsp:txXfrm>
        <a:off x="2025047" y="406814"/>
        <a:ext cx="2034073" cy="839055"/>
      </dsp:txXfrm>
    </dsp:sp>
    <dsp:sp modelId="{EF0E23D7-774E-4DFF-890D-67D81F7B48FF}">
      <dsp:nvSpPr>
        <dsp:cNvPr id="0" name=""/>
        <dsp:cNvSpPr/>
      </dsp:nvSpPr>
      <dsp:spPr>
        <a:xfrm>
          <a:off x="2889528" y="1220444"/>
          <a:ext cx="2644295" cy="2644295"/>
        </a:xfrm>
        <a:prstGeom prst="ellipse">
          <a:avLst/>
        </a:prstGeom>
        <a:gradFill rotWithShape="0">
          <a:gsLst>
            <a:gs pos="0">
              <a:schemeClr val="accent5">
                <a:alpha val="50000"/>
                <a:hueOff val="-3311292"/>
                <a:satOff val="13270"/>
                <a:lumOff val="2876"/>
                <a:alphaOff val="0"/>
                <a:shade val="51000"/>
                <a:satMod val="130000"/>
              </a:schemeClr>
            </a:gs>
            <a:gs pos="80000">
              <a:schemeClr val="accent5">
                <a:alpha val="50000"/>
                <a:hueOff val="-3311292"/>
                <a:satOff val="13270"/>
                <a:lumOff val="2876"/>
                <a:alphaOff val="0"/>
                <a:shade val="93000"/>
                <a:satMod val="130000"/>
              </a:schemeClr>
            </a:gs>
            <a:gs pos="100000">
              <a:schemeClr val="accent5">
                <a:alpha val="50000"/>
                <a:hueOff val="-3311292"/>
                <a:satOff val="13270"/>
                <a:lumOff val="287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lvl="0" algn="ctr" defTabSz="666750" rtl="0">
            <a:lnSpc>
              <a:spcPct val="90000"/>
            </a:lnSpc>
            <a:spcBef>
              <a:spcPct val="0"/>
            </a:spcBef>
            <a:spcAft>
              <a:spcPct val="35000"/>
            </a:spcAft>
          </a:pPr>
          <a:r>
            <a:rPr lang="nl-NL" sz="1500" b="1" kern="1200" dirty="0" smtClean="0"/>
            <a:t>Holtes ter grootte van cellen zou </a:t>
          </a:r>
          <a:r>
            <a:rPr lang="nl-NL" sz="1500" b="1" kern="1200" dirty="0" err="1" smtClean="0"/>
            <a:t>celvorming</a:t>
          </a:r>
          <a:r>
            <a:rPr lang="nl-NL" sz="1500" b="1" kern="1200" dirty="0" smtClean="0"/>
            <a:t> kunnen verklaren</a:t>
          </a:r>
          <a:endParaRPr lang="nl-NL" sz="1500" b="1" kern="1200" dirty="0"/>
        </a:p>
      </dsp:txBody>
      <dsp:txXfrm>
        <a:off x="4313379" y="1525555"/>
        <a:ext cx="1017036" cy="2034073"/>
      </dsp:txXfrm>
    </dsp:sp>
    <dsp:sp modelId="{A953C621-94A2-4FC0-8390-16B265F55295}">
      <dsp:nvSpPr>
        <dsp:cNvPr id="0" name=""/>
        <dsp:cNvSpPr/>
      </dsp:nvSpPr>
      <dsp:spPr>
        <a:xfrm>
          <a:off x="1719936" y="2390036"/>
          <a:ext cx="2644295" cy="2644295"/>
        </a:xfrm>
        <a:prstGeom prst="ellipse">
          <a:avLst/>
        </a:prstGeom>
        <a:gradFill rotWithShape="0">
          <a:gsLst>
            <a:gs pos="0">
              <a:schemeClr val="accent5">
                <a:alpha val="50000"/>
                <a:hueOff val="-6622584"/>
                <a:satOff val="26541"/>
                <a:lumOff val="5752"/>
                <a:alphaOff val="0"/>
                <a:shade val="51000"/>
                <a:satMod val="130000"/>
              </a:schemeClr>
            </a:gs>
            <a:gs pos="80000">
              <a:schemeClr val="accent5">
                <a:alpha val="50000"/>
                <a:hueOff val="-6622584"/>
                <a:satOff val="26541"/>
                <a:lumOff val="5752"/>
                <a:alphaOff val="0"/>
                <a:shade val="93000"/>
                <a:satMod val="130000"/>
              </a:schemeClr>
            </a:gs>
            <a:gs pos="100000">
              <a:schemeClr val="accent5">
                <a:alpha val="50000"/>
                <a:hueOff val="-6622584"/>
                <a:satOff val="26541"/>
                <a:lumOff val="575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lvl="0" algn="ctr" defTabSz="666750" rtl="0">
            <a:lnSpc>
              <a:spcPct val="90000"/>
            </a:lnSpc>
            <a:spcBef>
              <a:spcPct val="0"/>
            </a:spcBef>
            <a:spcAft>
              <a:spcPct val="35000"/>
            </a:spcAft>
          </a:pPr>
          <a:r>
            <a:rPr lang="nl-NL" sz="1500" b="1" kern="1200" dirty="0" smtClean="0"/>
            <a:t>Geen last van dodelijke </a:t>
          </a:r>
          <a:r>
            <a:rPr lang="nl-NL" sz="1500" b="1" kern="1200" dirty="0" err="1" smtClean="0"/>
            <a:t>UV-straling</a:t>
          </a:r>
          <a:r>
            <a:rPr lang="nl-NL" sz="1500" b="1" kern="1200" dirty="0" smtClean="0"/>
            <a:t> in diepzee</a:t>
          </a:r>
          <a:endParaRPr lang="nl-NL" sz="1500" b="1" kern="1200" dirty="0"/>
        </a:p>
      </dsp:txBody>
      <dsp:txXfrm>
        <a:off x="2025047" y="3839313"/>
        <a:ext cx="2034073" cy="839055"/>
      </dsp:txXfrm>
    </dsp:sp>
    <dsp:sp modelId="{EBB05304-9584-4A87-A8B7-893B891288A7}">
      <dsp:nvSpPr>
        <dsp:cNvPr id="0" name=""/>
        <dsp:cNvSpPr/>
      </dsp:nvSpPr>
      <dsp:spPr>
        <a:xfrm>
          <a:off x="550343" y="1220444"/>
          <a:ext cx="2644295" cy="2644295"/>
        </a:xfrm>
        <a:prstGeom prst="ellipse">
          <a:avLst/>
        </a:prstGeom>
        <a:gradFill rotWithShape="0">
          <a:gsLst>
            <a:gs pos="0">
              <a:schemeClr val="accent5">
                <a:alpha val="50000"/>
                <a:hueOff val="-9933876"/>
                <a:satOff val="39811"/>
                <a:lumOff val="8628"/>
                <a:alphaOff val="0"/>
                <a:shade val="51000"/>
                <a:satMod val="130000"/>
              </a:schemeClr>
            </a:gs>
            <a:gs pos="80000">
              <a:schemeClr val="accent5">
                <a:alpha val="50000"/>
                <a:hueOff val="-9933876"/>
                <a:satOff val="39811"/>
                <a:lumOff val="8628"/>
                <a:alphaOff val="0"/>
                <a:shade val="93000"/>
                <a:satMod val="130000"/>
              </a:schemeClr>
            </a:gs>
            <a:gs pos="100000">
              <a:schemeClr val="accent5">
                <a:alpha val="50000"/>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lvl="0" algn="ctr" defTabSz="666750" rtl="0">
            <a:lnSpc>
              <a:spcPct val="90000"/>
            </a:lnSpc>
            <a:spcBef>
              <a:spcPct val="0"/>
            </a:spcBef>
            <a:spcAft>
              <a:spcPct val="35000"/>
            </a:spcAft>
          </a:pPr>
          <a:r>
            <a:rPr lang="nl-NL" sz="1500" b="1" kern="1200" dirty="0" smtClean="0"/>
            <a:t>Momenteel de meest populaire theorie voor het ontstaan van leven</a:t>
          </a:r>
          <a:endParaRPr lang="nl-NL" sz="1500" b="1" kern="1200" dirty="0"/>
        </a:p>
      </dsp:txBody>
      <dsp:txXfrm>
        <a:off x="753751" y="1525555"/>
        <a:ext cx="1017036" cy="203407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CC438E-DCAF-464E-827B-958E5E3C259F}">
      <dsp:nvSpPr>
        <dsp:cNvPr id="0" name=""/>
        <dsp:cNvSpPr/>
      </dsp:nvSpPr>
      <dsp:spPr>
        <a:xfrm>
          <a:off x="1037582" y="515778"/>
          <a:ext cx="2170401" cy="2170401"/>
        </a:xfrm>
        <a:prstGeom prst="pieWedg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rtl="0">
            <a:lnSpc>
              <a:spcPct val="90000"/>
            </a:lnSpc>
            <a:spcBef>
              <a:spcPct val="0"/>
            </a:spcBef>
            <a:spcAft>
              <a:spcPct val="35000"/>
            </a:spcAft>
          </a:pPr>
          <a:r>
            <a:rPr lang="nl-NL" sz="2100" b="1" kern="1200" dirty="0" smtClean="0"/>
            <a:t>Hoe oud is de Aarde?</a:t>
          </a:r>
          <a:endParaRPr lang="nl-NL" sz="2100" b="1" kern="1200" dirty="0"/>
        </a:p>
      </dsp:txBody>
      <dsp:txXfrm>
        <a:off x="1673278" y="1151474"/>
        <a:ext cx="1534705" cy="1534705"/>
      </dsp:txXfrm>
    </dsp:sp>
    <dsp:sp modelId="{B495F69B-5335-4BAA-8984-521EC8D8DBB3}">
      <dsp:nvSpPr>
        <dsp:cNvPr id="0" name=""/>
        <dsp:cNvSpPr/>
      </dsp:nvSpPr>
      <dsp:spPr>
        <a:xfrm rot="5400000">
          <a:off x="3308232" y="515778"/>
          <a:ext cx="2170401" cy="2170401"/>
        </a:xfrm>
        <a:prstGeom prst="pieWedge">
          <a:avLst/>
        </a:prstGeom>
        <a:gradFill rotWithShape="0">
          <a:gsLst>
            <a:gs pos="0">
              <a:schemeClr val="accent5">
                <a:hueOff val="-3311292"/>
                <a:satOff val="13270"/>
                <a:lumOff val="2876"/>
                <a:alphaOff val="0"/>
                <a:shade val="51000"/>
                <a:satMod val="130000"/>
              </a:schemeClr>
            </a:gs>
            <a:gs pos="80000">
              <a:schemeClr val="accent5">
                <a:hueOff val="-3311292"/>
                <a:satOff val="13270"/>
                <a:lumOff val="2876"/>
                <a:alphaOff val="0"/>
                <a:shade val="93000"/>
                <a:satMod val="130000"/>
              </a:schemeClr>
            </a:gs>
            <a:gs pos="100000">
              <a:schemeClr val="accent5">
                <a:hueOff val="-3311292"/>
                <a:satOff val="13270"/>
                <a:lumOff val="287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rtl="0">
            <a:lnSpc>
              <a:spcPct val="90000"/>
            </a:lnSpc>
            <a:spcBef>
              <a:spcPct val="0"/>
            </a:spcBef>
            <a:spcAft>
              <a:spcPct val="35000"/>
            </a:spcAft>
          </a:pPr>
          <a:r>
            <a:rPr lang="nl-NL" sz="2100" b="1" kern="1200" dirty="0" smtClean="0"/>
            <a:t>Hoe oud is het leven op Aarde?</a:t>
          </a:r>
          <a:endParaRPr lang="nl-NL" sz="2100" b="1" kern="1200" dirty="0"/>
        </a:p>
      </dsp:txBody>
      <dsp:txXfrm rot="-5400000">
        <a:off x="3308232" y="1151474"/>
        <a:ext cx="1534705" cy="1534705"/>
      </dsp:txXfrm>
    </dsp:sp>
    <dsp:sp modelId="{8074CD88-DDB0-4391-9B64-4169194509B2}">
      <dsp:nvSpPr>
        <dsp:cNvPr id="0" name=""/>
        <dsp:cNvSpPr/>
      </dsp:nvSpPr>
      <dsp:spPr>
        <a:xfrm rot="10800000">
          <a:off x="3308232" y="2786428"/>
          <a:ext cx="2170401" cy="2170401"/>
        </a:xfrm>
        <a:prstGeom prst="pieWedge">
          <a:avLst/>
        </a:prstGeom>
        <a:gradFill rotWithShape="0">
          <a:gsLst>
            <a:gs pos="0">
              <a:schemeClr val="accent5">
                <a:hueOff val="-6622584"/>
                <a:satOff val="26541"/>
                <a:lumOff val="5752"/>
                <a:alphaOff val="0"/>
                <a:shade val="51000"/>
                <a:satMod val="130000"/>
              </a:schemeClr>
            </a:gs>
            <a:gs pos="80000">
              <a:schemeClr val="accent5">
                <a:hueOff val="-6622584"/>
                <a:satOff val="26541"/>
                <a:lumOff val="5752"/>
                <a:alphaOff val="0"/>
                <a:shade val="93000"/>
                <a:satMod val="130000"/>
              </a:schemeClr>
            </a:gs>
            <a:gs pos="100000">
              <a:schemeClr val="accent5">
                <a:hueOff val="-6622584"/>
                <a:satOff val="26541"/>
                <a:lumOff val="575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rtl="0">
            <a:lnSpc>
              <a:spcPct val="90000"/>
            </a:lnSpc>
            <a:spcBef>
              <a:spcPct val="0"/>
            </a:spcBef>
            <a:spcAft>
              <a:spcPct val="35000"/>
            </a:spcAft>
          </a:pPr>
          <a:r>
            <a:rPr lang="nl-NL" sz="2100" b="1" kern="1200" dirty="0" smtClean="0"/>
            <a:t>Waar komt het leven vandaan?</a:t>
          </a:r>
          <a:endParaRPr lang="nl-NL" sz="2100" b="1" kern="1200" dirty="0"/>
        </a:p>
      </dsp:txBody>
      <dsp:txXfrm rot="10800000">
        <a:off x="3308232" y="2786428"/>
        <a:ext cx="1534705" cy="1534705"/>
      </dsp:txXfrm>
    </dsp:sp>
    <dsp:sp modelId="{87C3A679-E056-4586-8A55-5B03D2B11611}">
      <dsp:nvSpPr>
        <dsp:cNvPr id="0" name=""/>
        <dsp:cNvSpPr/>
      </dsp:nvSpPr>
      <dsp:spPr>
        <a:xfrm rot="16200000">
          <a:off x="1037582" y="2786428"/>
          <a:ext cx="2170401" cy="2170401"/>
        </a:xfrm>
        <a:prstGeom prst="pieWedge">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rtl="0">
            <a:lnSpc>
              <a:spcPct val="90000"/>
            </a:lnSpc>
            <a:spcBef>
              <a:spcPct val="0"/>
            </a:spcBef>
            <a:spcAft>
              <a:spcPct val="35000"/>
            </a:spcAft>
          </a:pPr>
          <a:r>
            <a:rPr lang="nl-NL" sz="2100" b="1" kern="1200" dirty="0" smtClean="0"/>
            <a:t>Hoe is het leven ontstaan?</a:t>
          </a:r>
          <a:endParaRPr lang="nl-NL" sz="2100" b="1" kern="1200" dirty="0"/>
        </a:p>
      </dsp:txBody>
      <dsp:txXfrm rot="5400000">
        <a:off x="1673278" y="2786428"/>
        <a:ext cx="1534705" cy="1534705"/>
      </dsp:txXfrm>
    </dsp:sp>
    <dsp:sp modelId="{1B69298E-CA31-42CB-B025-B51854FBFB84}">
      <dsp:nvSpPr>
        <dsp:cNvPr id="0" name=""/>
        <dsp:cNvSpPr/>
      </dsp:nvSpPr>
      <dsp:spPr>
        <a:xfrm>
          <a:off x="2883425" y="2285181"/>
          <a:ext cx="749364" cy="651621"/>
        </a:xfrm>
        <a:prstGeom prst="circularArrow">
          <a:avLst/>
        </a:prstGeom>
        <a:gradFill rotWithShape="0">
          <a:gsLst>
            <a:gs pos="0">
              <a:schemeClr val="accent5">
                <a:tint val="40000"/>
                <a:hueOff val="0"/>
                <a:satOff val="0"/>
                <a:lumOff val="0"/>
                <a:alphaOff val="0"/>
                <a:shade val="51000"/>
                <a:satMod val="130000"/>
              </a:schemeClr>
            </a:gs>
            <a:gs pos="80000">
              <a:schemeClr val="accent5">
                <a:tint val="40000"/>
                <a:hueOff val="0"/>
                <a:satOff val="0"/>
                <a:lumOff val="0"/>
                <a:alphaOff val="0"/>
                <a:shade val="93000"/>
                <a:satMod val="130000"/>
              </a:schemeClr>
            </a:gs>
            <a:gs pos="100000">
              <a:schemeClr val="accent5">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 modelId="{A1B0579E-150C-4039-B44D-B122EB0BE8B2}">
      <dsp:nvSpPr>
        <dsp:cNvPr id="0" name=""/>
        <dsp:cNvSpPr/>
      </dsp:nvSpPr>
      <dsp:spPr>
        <a:xfrm rot="10800000">
          <a:off x="2883425" y="2535805"/>
          <a:ext cx="749364" cy="651621"/>
        </a:xfrm>
        <a:prstGeom prst="circularArrow">
          <a:avLst/>
        </a:prstGeom>
        <a:gradFill rotWithShape="0">
          <a:gsLst>
            <a:gs pos="0">
              <a:schemeClr val="accent5">
                <a:tint val="40000"/>
                <a:hueOff val="0"/>
                <a:satOff val="0"/>
                <a:lumOff val="0"/>
                <a:alphaOff val="0"/>
                <a:shade val="51000"/>
                <a:satMod val="130000"/>
              </a:schemeClr>
            </a:gs>
            <a:gs pos="80000">
              <a:schemeClr val="accent5">
                <a:tint val="40000"/>
                <a:hueOff val="0"/>
                <a:satOff val="0"/>
                <a:lumOff val="0"/>
                <a:alphaOff val="0"/>
                <a:shade val="93000"/>
                <a:satMod val="130000"/>
              </a:schemeClr>
            </a:gs>
            <a:gs pos="100000">
              <a:schemeClr val="accent5">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689138-4B5B-44C2-A028-47D4B54B86F2}">
      <dsp:nvSpPr>
        <dsp:cNvPr id="0" name=""/>
        <dsp:cNvSpPr/>
      </dsp:nvSpPr>
      <dsp:spPr>
        <a:xfrm>
          <a:off x="409795" y="68645"/>
          <a:ext cx="3376959" cy="939926"/>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nl-NL" sz="3200" kern="1200" dirty="0" smtClean="0"/>
            <a:t>Nog meer argumenten vóór</a:t>
          </a:r>
          <a:endParaRPr lang="nl-NL" sz="3200" kern="1200" dirty="0"/>
        </a:p>
      </dsp:txBody>
      <dsp:txXfrm>
        <a:off x="455678" y="114528"/>
        <a:ext cx="3285193" cy="8481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9C1490-64C2-4B6F-8067-6F7D3E1DB550}">
      <dsp:nvSpPr>
        <dsp:cNvPr id="0" name=""/>
        <dsp:cNvSpPr/>
      </dsp:nvSpPr>
      <dsp:spPr>
        <a:xfrm>
          <a:off x="0" y="19844"/>
          <a:ext cx="8229600" cy="110331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5260" tIns="175260" rIns="175260" bIns="175260" numCol="1" spcCol="1270" anchor="ctr" anchorCtr="0">
          <a:noAutofit/>
        </a:bodyPr>
        <a:lstStyle/>
        <a:p>
          <a:pPr lvl="0" algn="l" defTabSz="2044700" rtl="0">
            <a:lnSpc>
              <a:spcPct val="90000"/>
            </a:lnSpc>
            <a:spcBef>
              <a:spcPct val="0"/>
            </a:spcBef>
            <a:spcAft>
              <a:spcPct val="35000"/>
            </a:spcAft>
          </a:pPr>
          <a:r>
            <a:rPr lang="nl-NL" sz="4600" kern="1200" dirty="0" smtClean="0"/>
            <a:t>Hoe is leven op Aarde ontstaan?</a:t>
          </a:r>
          <a:endParaRPr lang="nl-NL" sz="4600" kern="1200" dirty="0"/>
        </a:p>
      </dsp:txBody>
      <dsp:txXfrm>
        <a:off x="53859" y="73703"/>
        <a:ext cx="8121882" cy="99559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7E3106-5ADB-4972-B18B-5A7E331EF2B5}">
      <dsp:nvSpPr>
        <dsp:cNvPr id="0" name=""/>
        <dsp:cNvSpPr/>
      </dsp:nvSpPr>
      <dsp:spPr>
        <a:xfrm>
          <a:off x="0" y="815198"/>
          <a:ext cx="2790309" cy="1674186"/>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nl-NL" sz="2000" kern="1200" smtClean="0"/>
            <a:t>Wetenschap: geen sluitend antwoord </a:t>
          </a:r>
          <a:endParaRPr lang="nl-NL" sz="2000" kern="1200"/>
        </a:p>
      </dsp:txBody>
      <dsp:txXfrm>
        <a:off x="0" y="815198"/>
        <a:ext cx="2790309" cy="1674186"/>
      </dsp:txXfrm>
    </dsp:sp>
    <dsp:sp modelId="{0D718220-9964-4A1E-8B9B-522C94AC6ABF}">
      <dsp:nvSpPr>
        <dsp:cNvPr id="0" name=""/>
        <dsp:cNvSpPr/>
      </dsp:nvSpPr>
      <dsp:spPr>
        <a:xfrm>
          <a:off x="3069341" y="815198"/>
          <a:ext cx="2790309" cy="1674186"/>
        </a:xfrm>
        <a:prstGeom prst="rect">
          <a:avLst/>
        </a:prstGeom>
        <a:gradFill rotWithShape="0">
          <a:gsLst>
            <a:gs pos="0">
              <a:schemeClr val="accent4">
                <a:hueOff val="-1116192"/>
                <a:satOff val="6725"/>
                <a:lumOff val="539"/>
                <a:alphaOff val="0"/>
                <a:shade val="51000"/>
                <a:satMod val="130000"/>
              </a:schemeClr>
            </a:gs>
            <a:gs pos="80000">
              <a:schemeClr val="accent4">
                <a:hueOff val="-1116192"/>
                <a:satOff val="6725"/>
                <a:lumOff val="539"/>
                <a:alphaOff val="0"/>
                <a:shade val="93000"/>
                <a:satMod val="130000"/>
              </a:schemeClr>
            </a:gs>
            <a:gs pos="100000">
              <a:schemeClr val="accent4">
                <a:hueOff val="-1116192"/>
                <a:satOff val="6725"/>
                <a:lumOff val="53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nl-NL" sz="2000" kern="1200" dirty="0" smtClean="0"/>
            <a:t>Wetenschap: wél theorieën </a:t>
          </a:r>
          <a:endParaRPr lang="nl-NL" sz="2000" kern="1200" dirty="0"/>
        </a:p>
      </dsp:txBody>
      <dsp:txXfrm>
        <a:off x="3069341" y="815198"/>
        <a:ext cx="2790309" cy="1674186"/>
      </dsp:txXfrm>
    </dsp:sp>
    <dsp:sp modelId="{9CB053D7-95A5-4F67-BE96-C7419493C813}">
      <dsp:nvSpPr>
        <dsp:cNvPr id="0" name=""/>
        <dsp:cNvSpPr/>
      </dsp:nvSpPr>
      <dsp:spPr>
        <a:xfrm>
          <a:off x="6138681" y="815198"/>
          <a:ext cx="2790309" cy="1674186"/>
        </a:xfrm>
        <a:prstGeom prst="rect">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nl-NL" sz="2000" kern="1200" smtClean="0"/>
            <a:t>De evolutietheorie: alleen een theorie over de ontwikkeling van leven op Aarde</a:t>
          </a:r>
          <a:endParaRPr lang="nl-NL" sz="2000" kern="1200"/>
        </a:p>
      </dsp:txBody>
      <dsp:txXfrm>
        <a:off x="6138681" y="815198"/>
        <a:ext cx="2790309" cy="1674186"/>
      </dsp:txXfrm>
    </dsp:sp>
    <dsp:sp modelId="{C4CD6098-269F-4B24-A58D-845B792006E0}">
      <dsp:nvSpPr>
        <dsp:cNvPr id="0" name=""/>
        <dsp:cNvSpPr/>
      </dsp:nvSpPr>
      <dsp:spPr>
        <a:xfrm>
          <a:off x="1534670" y="2768415"/>
          <a:ext cx="2790309" cy="1674186"/>
        </a:xfrm>
        <a:prstGeom prst="rect">
          <a:avLst/>
        </a:prstGeom>
        <a:gradFill rotWithShape="0">
          <a:gsLst>
            <a:gs pos="0">
              <a:schemeClr val="accent4">
                <a:hueOff val="-3348577"/>
                <a:satOff val="20174"/>
                <a:lumOff val="1617"/>
                <a:alphaOff val="0"/>
                <a:shade val="51000"/>
                <a:satMod val="130000"/>
              </a:schemeClr>
            </a:gs>
            <a:gs pos="80000">
              <a:schemeClr val="accent4">
                <a:hueOff val="-3348577"/>
                <a:satOff val="20174"/>
                <a:lumOff val="1617"/>
                <a:alphaOff val="0"/>
                <a:shade val="93000"/>
                <a:satMod val="130000"/>
              </a:schemeClr>
            </a:gs>
            <a:gs pos="100000">
              <a:schemeClr val="accent4">
                <a:hueOff val="-3348577"/>
                <a:satOff val="20174"/>
                <a:lumOff val="161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nl-NL" sz="2000" kern="1200" smtClean="0"/>
            <a:t>Teruggaan in de tijd is onmogelijk</a:t>
          </a:r>
          <a:endParaRPr lang="nl-NL" sz="2000" kern="1200"/>
        </a:p>
      </dsp:txBody>
      <dsp:txXfrm>
        <a:off x="1534670" y="2768415"/>
        <a:ext cx="2790309" cy="1674186"/>
      </dsp:txXfrm>
    </dsp:sp>
    <dsp:sp modelId="{F1A66C56-9DDD-451E-8538-BD42CDAF454E}">
      <dsp:nvSpPr>
        <dsp:cNvPr id="0" name=""/>
        <dsp:cNvSpPr/>
      </dsp:nvSpPr>
      <dsp:spPr>
        <a:xfrm>
          <a:off x="4604011" y="2768415"/>
          <a:ext cx="2790309" cy="1674186"/>
        </a:xfrm>
        <a:prstGeom prst="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nl-NL" sz="2000" kern="1200" dirty="0" smtClean="0"/>
            <a:t>Wel experimenten uitvoeren voor het testen van mogelijkheden (computersimulaties – laboratoriumsimulaties </a:t>
          </a:r>
          <a:endParaRPr lang="nl-NL" sz="2000" kern="1200" dirty="0"/>
        </a:p>
      </dsp:txBody>
      <dsp:txXfrm>
        <a:off x="4604011" y="2768415"/>
        <a:ext cx="2790309" cy="167418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99AED1-8175-4CCB-A3E2-63E43FFD2D44}">
      <dsp:nvSpPr>
        <dsp:cNvPr id="0" name=""/>
        <dsp:cNvSpPr/>
      </dsp:nvSpPr>
      <dsp:spPr>
        <a:xfrm>
          <a:off x="0" y="13158"/>
          <a:ext cx="8229600" cy="14718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rtl="0">
            <a:lnSpc>
              <a:spcPct val="90000"/>
            </a:lnSpc>
            <a:spcBef>
              <a:spcPct val="0"/>
            </a:spcBef>
            <a:spcAft>
              <a:spcPct val="35000"/>
            </a:spcAft>
          </a:pPr>
          <a:r>
            <a:rPr lang="nl-NL" sz="3700" kern="1200" dirty="0" smtClean="0"/>
            <a:t>De zes belangrijkste theorieën over het ontstaan van het leven</a:t>
          </a:r>
          <a:endParaRPr lang="nl-NL" sz="3700" kern="1200" dirty="0"/>
        </a:p>
      </dsp:txBody>
      <dsp:txXfrm>
        <a:off x="71850" y="85008"/>
        <a:ext cx="8085900" cy="132816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7C945E-888A-45FB-A5B5-91CCCF468297}">
      <dsp:nvSpPr>
        <dsp:cNvPr id="0" name=""/>
        <dsp:cNvSpPr/>
      </dsp:nvSpPr>
      <dsp:spPr>
        <a:xfrm>
          <a:off x="0" y="322019"/>
          <a:ext cx="2542032" cy="2542159"/>
        </a:xfrm>
        <a:prstGeom prst="ellipse">
          <a:avLst/>
        </a:prstGeom>
        <a:gradFill rotWithShape="0">
          <a:gsLst>
            <a:gs pos="0">
              <a:schemeClr val="accent6">
                <a:shade val="80000"/>
                <a:alpha val="50000"/>
                <a:hueOff val="0"/>
                <a:satOff val="0"/>
                <a:lumOff val="0"/>
                <a:alphaOff val="0"/>
                <a:shade val="51000"/>
                <a:satMod val="130000"/>
              </a:schemeClr>
            </a:gs>
            <a:gs pos="80000">
              <a:schemeClr val="accent6">
                <a:shade val="80000"/>
                <a:alpha val="50000"/>
                <a:hueOff val="0"/>
                <a:satOff val="0"/>
                <a:lumOff val="0"/>
                <a:alphaOff val="0"/>
                <a:shade val="93000"/>
                <a:satMod val="130000"/>
              </a:schemeClr>
            </a:gs>
            <a:gs pos="100000">
              <a:schemeClr val="accent6">
                <a:shade val="80000"/>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nl-NL" sz="2100" kern="1200" dirty="0" smtClean="0"/>
            <a:t>Theorie van de ’</a:t>
          </a:r>
          <a:r>
            <a:rPr lang="nl-NL" sz="2100" kern="1200" dirty="0" err="1" smtClean="0"/>
            <a:t>panspermia</a:t>
          </a:r>
          <a:r>
            <a:rPr lang="nl-NL" sz="2100" kern="1200" dirty="0" smtClean="0"/>
            <a:t>’</a:t>
          </a:r>
          <a:endParaRPr lang="nl-NL" sz="2100" kern="1200" dirty="0"/>
        </a:p>
      </dsp:txBody>
      <dsp:txXfrm>
        <a:off x="372272" y="694310"/>
        <a:ext cx="1797488" cy="1797577"/>
      </dsp:txXfrm>
    </dsp:sp>
    <dsp:sp modelId="{2610B465-6192-4190-9843-D5E392BE44A0}">
      <dsp:nvSpPr>
        <dsp:cNvPr id="0" name=""/>
        <dsp:cNvSpPr/>
      </dsp:nvSpPr>
      <dsp:spPr>
        <a:xfrm>
          <a:off x="1320393" y="1960356"/>
          <a:ext cx="2542032" cy="2542159"/>
        </a:xfrm>
        <a:prstGeom prst="ellipse">
          <a:avLst/>
        </a:prstGeom>
        <a:gradFill rotWithShape="0">
          <a:gsLst>
            <a:gs pos="0">
              <a:schemeClr val="accent6">
                <a:shade val="80000"/>
                <a:alpha val="50000"/>
                <a:hueOff val="3"/>
                <a:satOff val="3918"/>
                <a:lumOff val="1201"/>
                <a:alphaOff val="6000"/>
                <a:shade val="51000"/>
                <a:satMod val="130000"/>
              </a:schemeClr>
            </a:gs>
            <a:gs pos="80000">
              <a:schemeClr val="accent6">
                <a:shade val="80000"/>
                <a:alpha val="50000"/>
                <a:hueOff val="3"/>
                <a:satOff val="3918"/>
                <a:lumOff val="1201"/>
                <a:alphaOff val="6000"/>
                <a:shade val="93000"/>
                <a:satMod val="130000"/>
              </a:schemeClr>
            </a:gs>
            <a:gs pos="100000">
              <a:schemeClr val="accent6">
                <a:shade val="80000"/>
                <a:alpha val="50000"/>
                <a:hueOff val="3"/>
                <a:satOff val="3918"/>
                <a:lumOff val="1201"/>
                <a:alphaOff val="6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nl-NL" sz="2100" kern="1200" dirty="0" smtClean="0"/>
            <a:t>Theorie van de ‘oersoep’</a:t>
          </a:r>
          <a:endParaRPr lang="nl-NL" sz="2100" kern="1200" dirty="0"/>
        </a:p>
      </dsp:txBody>
      <dsp:txXfrm>
        <a:off x="1692665" y="2332647"/>
        <a:ext cx="1797488" cy="1797577"/>
      </dsp:txXfrm>
    </dsp:sp>
    <dsp:sp modelId="{96CA9E3A-EE30-4849-88A0-46E4D49C3727}">
      <dsp:nvSpPr>
        <dsp:cNvPr id="0" name=""/>
        <dsp:cNvSpPr/>
      </dsp:nvSpPr>
      <dsp:spPr>
        <a:xfrm>
          <a:off x="2640787" y="322019"/>
          <a:ext cx="2542032" cy="2542159"/>
        </a:xfrm>
        <a:prstGeom prst="ellipse">
          <a:avLst/>
        </a:prstGeom>
        <a:gradFill rotWithShape="0">
          <a:gsLst>
            <a:gs pos="0">
              <a:schemeClr val="accent6">
                <a:shade val="80000"/>
                <a:alpha val="50000"/>
                <a:hueOff val="6"/>
                <a:satOff val="7836"/>
                <a:lumOff val="2403"/>
                <a:alphaOff val="12000"/>
                <a:shade val="51000"/>
                <a:satMod val="130000"/>
              </a:schemeClr>
            </a:gs>
            <a:gs pos="80000">
              <a:schemeClr val="accent6">
                <a:shade val="80000"/>
                <a:alpha val="50000"/>
                <a:hueOff val="6"/>
                <a:satOff val="7836"/>
                <a:lumOff val="2403"/>
                <a:alphaOff val="12000"/>
                <a:shade val="93000"/>
                <a:satMod val="130000"/>
              </a:schemeClr>
            </a:gs>
            <a:gs pos="100000">
              <a:schemeClr val="accent6">
                <a:shade val="80000"/>
                <a:alpha val="50000"/>
                <a:hueOff val="6"/>
                <a:satOff val="7836"/>
                <a:lumOff val="2403"/>
                <a:alphaOff val="12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nl-NL" sz="2100" kern="1200" dirty="0" smtClean="0"/>
            <a:t>Theorie van de ‘</a:t>
          </a:r>
          <a:r>
            <a:rPr lang="nl-NL" sz="2100" kern="1200" dirty="0" err="1" smtClean="0"/>
            <a:t>oerpizza</a:t>
          </a:r>
          <a:r>
            <a:rPr lang="nl-NL" sz="2100" kern="1200" dirty="0" smtClean="0"/>
            <a:t>’</a:t>
          </a:r>
          <a:endParaRPr lang="nl-NL" sz="2100" kern="1200" dirty="0"/>
        </a:p>
      </dsp:txBody>
      <dsp:txXfrm>
        <a:off x="3013059" y="694310"/>
        <a:ext cx="1797488" cy="1797577"/>
      </dsp:txXfrm>
    </dsp:sp>
    <dsp:sp modelId="{D7CB3F33-E8E6-4B76-B527-7AECC36A226E}">
      <dsp:nvSpPr>
        <dsp:cNvPr id="0" name=""/>
        <dsp:cNvSpPr/>
      </dsp:nvSpPr>
      <dsp:spPr>
        <a:xfrm>
          <a:off x="3961180" y="1960356"/>
          <a:ext cx="2542032" cy="2542159"/>
        </a:xfrm>
        <a:prstGeom prst="ellipse">
          <a:avLst/>
        </a:prstGeom>
        <a:gradFill rotWithShape="0">
          <a:gsLst>
            <a:gs pos="0">
              <a:schemeClr val="accent6">
                <a:shade val="80000"/>
                <a:alpha val="50000"/>
                <a:hueOff val="8"/>
                <a:satOff val="11754"/>
                <a:lumOff val="3604"/>
                <a:alphaOff val="18000"/>
                <a:shade val="51000"/>
                <a:satMod val="130000"/>
              </a:schemeClr>
            </a:gs>
            <a:gs pos="80000">
              <a:schemeClr val="accent6">
                <a:shade val="80000"/>
                <a:alpha val="50000"/>
                <a:hueOff val="8"/>
                <a:satOff val="11754"/>
                <a:lumOff val="3604"/>
                <a:alphaOff val="18000"/>
                <a:shade val="93000"/>
                <a:satMod val="130000"/>
              </a:schemeClr>
            </a:gs>
            <a:gs pos="100000">
              <a:schemeClr val="accent6">
                <a:shade val="80000"/>
                <a:alpha val="50000"/>
                <a:hueOff val="8"/>
                <a:satOff val="11754"/>
                <a:lumOff val="3604"/>
                <a:alphaOff val="18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nl-NL" sz="2100" kern="1200" dirty="0" smtClean="0"/>
            <a:t>Theorie van de ‘RNA-wereld’</a:t>
          </a:r>
          <a:endParaRPr lang="nl-NL" sz="2100" kern="1200" dirty="0"/>
        </a:p>
      </dsp:txBody>
      <dsp:txXfrm>
        <a:off x="4333452" y="2332647"/>
        <a:ext cx="1797488" cy="1797577"/>
      </dsp:txXfrm>
    </dsp:sp>
    <dsp:sp modelId="{FFDFEF6F-FB99-49D0-B72D-5C38F3D3D09D}">
      <dsp:nvSpPr>
        <dsp:cNvPr id="0" name=""/>
        <dsp:cNvSpPr/>
      </dsp:nvSpPr>
      <dsp:spPr>
        <a:xfrm>
          <a:off x="5281574" y="322019"/>
          <a:ext cx="2542032" cy="2542159"/>
        </a:xfrm>
        <a:prstGeom prst="ellipse">
          <a:avLst/>
        </a:prstGeom>
        <a:gradFill rotWithShape="0">
          <a:gsLst>
            <a:gs pos="0">
              <a:schemeClr val="accent6">
                <a:shade val="80000"/>
                <a:alpha val="50000"/>
                <a:hueOff val="11"/>
                <a:satOff val="15672"/>
                <a:lumOff val="4806"/>
                <a:alphaOff val="24000"/>
                <a:shade val="51000"/>
                <a:satMod val="130000"/>
              </a:schemeClr>
            </a:gs>
            <a:gs pos="80000">
              <a:schemeClr val="accent6">
                <a:shade val="80000"/>
                <a:alpha val="50000"/>
                <a:hueOff val="11"/>
                <a:satOff val="15672"/>
                <a:lumOff val="4806"/>
                <a:alphaOff val="24000"/>
                <a:shade val="93000"/>
                <a:satMod val="130000"/>
              </a:schemeClr>
            </a:gs>
            <a:gs pos="100000">
              <a:schemeClr val="accent6">
                <a:shade val="80000"/>
                <a:alpha val="50000"/>
                <a:hueOff val="11"/>
                <a:satOff val="15672"/>
                <a:lumOff val="4806"/>
                <a:alphaOff val="24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nl-NL" sz="2100" kern="1200" dirty="0" smtClean="0"/>
            <a:t>Theorie van de ‘lipidenwereld’</a:t>
          </a:r>
          <a:endParaRPr lang="nl-NL" sz="2100" kern="1200" dirty="0"/>
        </a:p>
      </dsp:txBody>
      <dsp:txXfrm>
        <a:off x="5653846" y="694310"/>
        <a:ext cx="1797488" cy="1797577"/>
      </dsp:txXfrm>
    </dsp:sp>
    <dsp:sp modelId="{B7C6DD87-F8E3-447C-AFC6-52CDC1E7E531}">
      <dsp:nvSpPr>
        <dsp:cNvPr id="0" name=""/>
        <dsp:cNvSpPr/>
      </dsp:nvSpPr>
      <dsp:spPr>
        <a:xfrm>
          <a:off x="6601968" y="1960356"/>
          <a:ext cx="2542032" cy="2542159"/>
        </a:xfrm>
        <a:prstGeom prst="ellipse">
          <a:avLst/>
        </a:prstGeom>
        <a:gradFill rotWithShape="0">
          <a:gsLst>
            <a:gs pos="0">
              <a:schemeClr val="accent6">
                <a:shade val="80000"/>
                <a:alpha val="50000"/>
                <a:hueOff val="14"/>
                <a:satOff val="19590"/>
                <a:lumOff val="6007"/>
                <a:alphaOff val="30000"/>
                <a:shade val="51000"/>
                <a:satMod val="130000"/>
              </a:schemeClr>
            </a:gs>
            <a:gs pos="80000">
              <a:schemeClr val="accent6">
                <a:shade val="80000"/>
                <a:alpha val="50000"/>
                <a:hueOff val="14"/>
                <a:satOff val="19590"/>
                <a:lumOff val="6007"/>
                <a:alphaOff val="30000"/>
                <a:shade val="93000"/>
                <a:satMod val="130000"/>
              </a:schemeClr>
            </a:gs>
            <a:gs pos="100000">
              <a:schemeClr val="accent6">
                <a:shade val="80000"/>
                <a:alpha val="50000"/>
                <a:hueOff val="14"/>
                <a:satOff val="19590"/>
                <a:lumOff val="6007"/>
                <a:alphaOff val="3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nl-NL" sz="2100" kern="1200" dirty="0" smtClean="0"/>
            <a:t>Theorie van de ‘zwarte rokers’</a:t>
          </a:r>
          <a:endParaRPr lang="nl-NL" sz="2100" kern="1200" dirty="0"/>
        </a:p>
      </dsp:txBody>
      <dsp:txXfrm>
        <a:off x="6974240" y="2332647"/>
        <a:ext cx="1797488" cy="179757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DA611D-97A5-4A3F-80EF-F8C79F1C8D44}">
      <dsp:nvSpPr>
        <dsp:cNvPr id="0" name=""/>
        <dsp:cNvSpPr/>
      </dsp:nvSpPr>
      <dsp:spPr>
        <a:xfrm>
          <a:off x="0" y="7852"/>
          <a:ext cx="8229600" cy="112729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9070" tIns="179070" rIns="179070" bIns="179070" numCol="1" spcCol="1270" anchor="ctr" anchorCtr="0">
          <a:noAutofit/>
        </a:bodyPr>
        <a:lstStyle/>
        <a:p>
          <a:pPr lvl="0" algn="l" defTabSz="2089150" rtl="0">
            <a:lnSpc>
              <a:spcPct val="90000"/>
            </a:lnSpc>
            <a:spcBef>
              <a:spcPct val="0"/>
            </a:spcBef>
            <a:spcAft>
              <a:spcPct val="35000"/>
            </a:spcAft>
          </a:pPr>
          <a:r>
            <a:rPr lang="nl-NL" sz="4700" kern="1200" smtClean="0"/>
            <a:t>Theorie van de ’panspermia’</a:t>
          </a:r>
          <a:endParaRPr lang="nl-NL" sz="4700" kern="1200"/>
        </a:p>
      </dsp:txBody>
      <dsp:txXfrm>
        <a:off x="55030" y="62882"/>
        <a:ext cx="8119540" cy="101723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architecture+Icon#1">
  <dgm:title val="Indeling van de architectuur"/>
  <dgm:desc val="Gebruik dit diagram om hiërarchische relaties weer te geven die van beneden naar boven worden opgebouwd. Deze indeling is zeer geschikt voor het weergeven van architectonische onderdelen of objecten die op andere objecten zijn gebouwd."/>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9.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4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rings+Icon#1">
  <dgm:title val="Onderling verbonden ringen"/>
  <dgm:desc val="Hiermee kunt u overlappende of onderling verbonden ideeën of concepten weergeven. De eerste zeven regels van tekst van niveau 1 komen overeen met een cirkel. Ongebruikte tekst wordt niet weergegeven, maar blijft beschikbaar als u schakelt tussen indelingen.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4EF5517-BDEF-41A2-A0FA-2154459A5359}" type="slidenum">
              <a:rPr lang="nl-NL" smtClean="0"/>
              <a:pPr/>
              <a:t>‹nr.›</a:t>
            </a:fld>
            <a:endParaRPr lang="nl-NL"/>
          </a:p>
        </p:txBody>
      </p:sp>
    </p:spTree>
    <p:extLst>
      <p:ext uri="{BB962C8B-B14F-4D97-AF65-F5344CB8AC3E}">
        <p14:creationId xmlns:p14="http://schemas.microsoft.com/office/powerpoint/2010/main" val="3652518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3CB45EB-2948-49DF-B350-9A478A8B6DA0}" type="slidenum">
              <a:rPr lang="nl-NL" smtClean="0"/>
              <a:pPr/>
              <a:t>‹nr.›</a:t>
            </a:fld>
            <a:endParaRPr lang="nl-NL"/>
          </a:p>
        </p:txBody>
      </p:sp>
    </p:spTree>
    <p:extLst>
      <p:ext uri="{BB962C8B-B14F-4D97-AF65-F5344CB8AC3E}">
        <p14:creationId xmlns:p14="http://schemas.microsoft.com/office/powerpoint/2010/main" val="4272041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EB1EDA3-2A48-43D1-8D68-4BE82CD90F77}" type="slidenum">
              <a:rPr lang="nl-NL" smtClean="0"/>
              <a:pPr/>
              <a:t>‹nr.›</a:t>
            </a:fld>
            <a:endParaRPr lang="nl-NL"/>
          </a:p>
        </p:txBody>
      </p:sp>
    </p:spTree>
    <p:extLst>
      <p:ext uri="{BB962C8B-B14F-4D97-AF65-F5344CB8AC3E}">
        <p14:creationId xmlns:p14="http://schemas.microsoft.com/office/powerpoint/2010/main" val="76645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457200" y="228600"/>
            <a:ext cx="8229600" cy="1143000"/>
          </a:xfrm>
        </p:spPr>
        <p:txBody>
          <a:bodyPr/>
          <a:lstStyle/>
          <a:p>
            <a:r>
              <a:rPr lang="nl-NL" smtClean="0"/>
              <a:t>Klik om de stijl te bewerken</a:t>
            </a:r>
            <a:endParaRPr lang="nl-NL"/>
          </a:p>
        </p:txBody>
      </p:sp>
      <p:sp>
        <p:nvSpPr>
          <p:cNvPr id="3" name="Tijdelijke aanduiding voor tekst 2"/>
          <p:cNvSpPr>
            <a:spLocks noGrp="1"/>
          </p:cNvSpPr>
          <p:nvPr>
            <p:ph type="body" sz="half" idx="1"/>
          </p:nvPr>
        </p:nvSpPr>
        <p:spPr>
          <a:xfrm>
            <a:off x="457200" y="1600200"/>
            <a:ext cx="4038600" cy="44958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4958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a:xfrm>
            <a:off x="457200" y="6248400"/>
            <a:ext cx="2133600" cy="457200"/>
          </a:xfrm>
        </p:spPr>
        <p:txBody>
          <a:bodyPr/>
          <a:lstStyle>
            <a:lvl1pPr>
              <a:defRPr/>
            </a:lvl1pPr>
          </a:lstStyle>
          <a:p>
            <a:endParaRPr lang="nl-NL"/>
          </a:p>
        </p:txBody>
      </p:sp>
      <p:sp>
        <p:nvSpPr>
          <p:cNvPr id="6" name="Tijdelijke aanduiding voor voettekst 5"/>
          <p:cNvSpPr>
            <a:spLocks noGrp="1"/>
          </p:cNvSpPr>
          <p:nvPr>
            <p:ph type="ftr" sz="quarter" idx="11"/>
          </p:nvPr>
        </p:nvSpPr>
        <p:spPr>
          <a:xfrm>
            <a:off x="3124200" y="6248400"/>
            <a:ext cx="2895600" cy="457200"/>
          </a:xfrm>
        </p:spPr>
        <p:txBody>
          <a:bodyPr/>
          <a:lstStyle>
            <a:lvl1pPr>
              <a:defRPr/>
            </a:lvl1pPr>
          </a:lstStyle>
          <a:p>
            <a:endParaRPr lang="nl-NL"/>
          </a:p>
        </p:txBody>
      </p:sp>
      <p:sp>
        <p:nvSpPr>
          <p:cNvPr id="7" name="Tijdelijke aanduiding voor dianummer 6"/>
          <p:cNvSpPr>
            <a:spLocks noGrp="1"/>
          </p:cNvSpPr>
          <p:nvPr>
            <p:ph type="sldNum" sz="quarter" idx="12"/>
          </p:nvPr>
        </p:nvSpPr>
        <p:spPr>
          <a:xfrm>
            <a:off x="6553200" y="6248400"/>
            <a:ext cx="2133600" cy="457200"/>
          </a:xfrm>
        </p:spPr>
        <p:txBody>
          <a:bodyPr/>
          <a:lstStyle>
            <a:lvl1pPr>
              <a:defRPr/>
            </a:lvl1pPr>
          </a:lstStyle>
          <a:p>
            <a:fld id="{D3515713-7ADC-4F1F-B095-BF8A8A1AFC26}" type="slidenum">
              <a:rPr lang="nl-NL"/>
              <a:pPr/>
              <a:t>‹nr.›</a:t>
            </a:fld>
            <a:endParaRPr lang="nl-NL"/>
          </a:p>
        </p:txBody>
      </p:sp>
    </p:spTree>
    <p:extLst>
      <p:ext uri="{BB962C8B-B14F-4D97-AF65-F5344CB8AC3E}">
        <p14:creationId xmlns:p14="http://schemas.microsoft.com/office/powerpoint/2010/main" val="3171534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041E752-85DC-4D6D-922A-3DE7233F2BC5}" type="slidenum">
              <a:rPr lang="nl-NL" smtClean="0"/>
              <a:pPr/>
              <a:t>‹nr.›</a:t>
            </a:fld>
            <a:endParaRPr lang="nl-NL"/>
          </a:p>
        </p:txBody>
      </p:sp>
    </p:spTree>
    <p:extLst>
      <p:ext uri="{BB962C8B-B14F-4D97-AF65-F5344CB8AC3E}">
        <p14:creationId xmlns:p14="http://schemas.microsoft.com/office/powerpoint/2010/main" val="1837052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1A08573-3ABE-4F19-B2BE-1371238AEA64}" type="slidenum">
              <a:rPr lang="nl-NL" smtClean="0"/>
              <a:pPr/>
              <a:t>‹nr.›</a:t>
            </a:fld>
            <a:endParaRPr lang="nl-NL"/>
          </a:p>
        </p:txBody>
      </p:sp>
    </p:spTree>
    <p:extLst>
      <p:ext uri="{BB962C8B-B14F-4D97-AF65-F5344CB8AC3E}">
        <p14:creationId xmlns:p14="http://schemas.microsoft.com/office/powerpoint/2010/main" val="4258061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712DF20-90A9-47DA-BFCC-7E000B865FDD}" type="slidenum">
              <a:rPr lang="nl-NL" smtClean="0"/>
              <a:pPr/>
              <a:t>‹nr.›</a:t>
            </a:fld>
            <a:endParaRPr lang="nl-NL"/>
          </a:p>
        </p:txBody>
      </p:sp>
    </p:spTree>
    <p:extLst>
      <p:ext uri="{BB962C8B-B14F-4D97-AF65-F5344CB8AC3E}">
        <p14:creationId xmlns:p14="http://schemas.microsoft.com/office/powerpoint/2010/main" val="580491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E5379C9E-C880-4671-BF08-1EC427C13DAC}" type="slidenum">
              <a:rPr lang="nl-NL" smtClean="0"/>
              <a:pPr/>
              <a:t>‹nr.›</a:t>
            </a:fld>
            <a:endParaRPr lang="nl-NL"/>
          </a:p>
        </p:txBody>
      </p:sp>
    </p:spTree>
    <p:extLst>
      <p:ext uri="{BB962C8B-B14F-4D97-AF65-F5344CB8AC3E}">
        <p14:creationId xmlns:p14="http://schemas.microsoft.com/office/powerpoint/2010/main" val="1142724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F889AB0E-45EE-4A7E-BAAE-327AE4BC6AD5}" type="slidenum">
              <a:rPr lang="nl-NL" smtClean="0"/>
              <a:pPr/>
              <a:t>‹nr.›</a:t>
            </a:fld>
            <a:endParaRPr lang="nl-NL"/>
          </a:p>
        </p:txBody>
      </p:sp>
    </p:spTree>
    <p:extLst>
      <p:ext uri="{BB962C8B-B14F-4D97-AF65-F5344CB8AC3E}">
        <p14:creationId xmlns:p14="http://schemas.microsoft.com/office/powerpoint/2010/main" val="387049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01196EB3-34C7-454A-90C9-AE9D5B3B65C8}" type="slidenum">
              <a:rPr lang="nl-NL" smtClean="0"/>
              <a:pPr/>
              <a:t>‹nr.›</a:t>
            </a:fld>
            <a:endParaRPr lang="nl-NL"/>
          </a:p>
        </p:txBody>
      </p:sp>
    </p:spTree>
    <p:extLst>
      <p:ext uri="{BB962C8B-B14F-4D97-AF65-F5344CB8AC3E}">
        <p14:creationId xmlns:p14="http://schemas.microsoft.com/office/powerpoint/2010/main" val="1579180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9663541-AB84-405B-8F14-7B93B70D0018}" type="slidenum">
              <a:rPr lang="nl-NL" smtClean="0"/>
              <a:pPr/>
              <a:t>‹nr.›</a:t>
            </a:fld>
            <a:endParaRPr lang="nl-NL"/>
          </a:p>
        </p:txBody>
      </p:sp>
    </p:spTree>
    <p:extLst>
      <p:ext uri="{BB962C8B-B14F-4D97-AF65-F5344CB8AC3E}">
        <p14:creationId xmlns:p14="http://schemas.microsoft.com/office/powerpoint/2010/main" val="3949270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50010648-A9B4-400D-92C9-3C9EDD6A67F2}" type="slidenum">
              <a:rPr lang="nl-NL" smtClean="0"/>
              <a:pPr/>
              <a:t>‹nr.›</a:t>
            </a:fld>
            <a:endParaRPr lang="nl-NL"/>
          </a:p>
        </p:txBody>
      </p:sp>
    </p:spTree>
    <p:extLst>
      <p:ext uri="{BB962C8B-B14F-4D97-AF65-F5344CB8AC3E}">
        <p14:creationId xmlns:p14="http://schemas.microsoft.com/office/powerpoint/2010/main" val="4258247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75000"/>
            <a:alpha val="64000"/>
          </a:schemeClr>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BEAF29-859B-41A1-A4B1-A8A0F1F57DD4}" type="slidenum">
              <a:rPr lang="nl-NL" smtClean="0"/>
              <a:pPr/>
              <a:t>‹nr.›</a:t>
            </a:fld>
            <a:endParaRPr lang="nl-NL"/>
          </a:p>
        </p:txBody>
      </p:sp>
    </p:spTree>
    <p:extLst>
      <p:ext uri="{BB962C8B-B14F-4D97-AF65-F5344CB8AC3E}">
        <p14:creationId xmlns:p14="http://schemas.microsoft.com/office/powerpoint/2010/main" val="2665034312"/>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1.jpe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24.xml"/><Relationship Id="rId13" Type="http://schemas.openxmlformats.org/officeDocument/2006/relationships/diagramLayout" Target="../diagrams/layout25.xml"/><Relationship Id="rId3" Type="http://schemas.openxmlformats.org/officeDocument/2006/relationships/diagramLayout" Target="../diagrams/layout23.xml"/><Relationship Id="rId7" Type="http://schemas.openxmlformats.org/officeDocument/2006/relationships/diagramData" Target="../diagrams/data24.xml"/><Relationship Id="rId12" Type="http://schemas.openxmlformats.org/officeDocument/2006/relationships/diagramData" Target="../diagrams/data25.xml"/><Relationship Id="rId17" Type="http://schemas.openxmlformats.org/officeDocument/2006/relationships/image" Target="../media/image12.gif"/><Relationship Id="rId2" Type="http://schemas.openxmlformats.org/officeDocument/2006/relationships/diagramData" Target="../diagrams/data23.xml"/><Relationship Id="rId16" Type="http://schemas.microsoft.com/office/2007/relationships/diagramDrawing" Target="../diagrams/drawing25.xml"/><Relationship Id="rId1" Type="http://schemas.openxmlformats.org/officeDocument/2006/relationships/slideLayout" Target="../slideLayouts/slideLayout2.xml"/><Relationship Id="rId6" Type="http://schemas.microsoft.com/office/2007/relationships/diagramDrawing" Target="../diagrams/drawing23.xml"/><Relationship Id="rId11" Type="http://schemas.microsoft.com/office/2007/relationships/diagramDrawing" Target="../diagrams/drawing24.xml"/><Relationship Id="rId5" Type="http://schemas.openxmlformats.org/officeDocument/2006/relationships/diagramColors" Target="../diagrams/colors23.xml"/><Relationship Id="rId15" Type="http://schemas.openxmlformats.org/officeDocument/2006/relationships/diagramColors" Target="../diagrams/colors25.xml"/><Relationship Id="rId10" Type="http://schemas.openxmlformats.org/officeDocument/2006/relationships/diagramColors" Target="../diagrams/colors24.xml"/><Relationship Id="rId4" Type="http://schemas.openxmlformats.org/officeDocument/2006/relationships/diagramQuickStyle" Target="../diagrams/quickStyle23.xml"/><Relationship Id="rId9" Type="http://schemas.openxmlformats.org/officeDocument/2006/relationships/diagramQuickStyle" Target="../diagrams/quickStyle24.xml"/><Relationship Id="rId14" Type="http://schemas.openxmlformats.org/officeDocument/2006/relationships/diagramQuickStyle" Target="../diagrams/quickStyle25.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27.xml"/><Relationship Id="rId13" Type="http://schemas.openxmlformats.org/officeDocument/2006/relationships/diagramLayout" Target="../diagrams/layout28.xml"/><Relationship Id="rId3" Type="http://schemas.openxmlformats.org/officeDocument/2006/relationships/diagramLayout" Target="../diagrams/layout26.xml"/><Relationship Id="rId7" Type="http://schemas.openxmlformats.org/officeDocument/2006/relationships/diagramData" Target="../diagrams/data27.xml"/><Relationship Id="rId12" Type="http://schemas.openxmlformats.org/officeDocument/2006/relationships/diagramData" Target="../diagrams/data28.xml"/><Relationship Id="rId2" Type="http://schemas.openxmlformats.org/officeDocument/2006/relationships/diagramData" Target="../diagrams/data26.xml"/><Relationship Id="rId16" Type="http://schemas.microsoft.com/office/2007/relationships/diagramDrawing" Target="../diagrams/drawing28.xml"/><Relationship Id="rId1" Type="http://schemas.openxmlformats.org/officeDocument/2006/relationships/slideLayout" Target="../slideLayouts/slideLayout2.xml"/><Relationship Id="rId6" Type="http://schemas.microsoft.com/office/2007/relationships/diagramDrawing" Target="../diagrams/drawing26.xml"/><Relationship Id="rId11" Type="http://schemas.microsoft.com/office/2007/relationships/diagramDrawing" Target="../diagrams/drawing27.xml"/><Relationship Id="rId5" Type="http://schemas.openxmlformats.org/officeDocument/2006/relationships/diagramColors" Target="../diagrams/colors26.xml"/><Relationship Id="rId15" Type="http://schemas.openxmlformats.org/officeDocument/2006/relationships/diagramColors" Target="../diagrams/colors28.xml"/><Relationship Id="rId10" Type="http://schemas.openxmlformats.org/officeDocument/2006/relationships/diagramColors" Target="../diagrams/colors27.xml"/><Relationship Id="rId4" Type="http://schemas.openxmlformats.org/officeDocument/2006/relationships/diagramQuickStyle" Target="../diagrams/quickStyle26.xml"/><Relationship Id="rId9" Type="http://schemas.openxmlformats.org/officeDocument/2006/relationships/diagramQuickStyle" Target="../diagrams/quickStyle27.xml"/><Relationship Id="rId14" Type="http://schemas.openxmlformats.org/officeDocument/2006/relationships/diagramQuickStyle" Target="../diagrams/quickStyle28.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30.xml"/><Relationship Id="rId13" Type="http://schemas.openxmlformats.org/officeDocument/2006/relationships/diagramLayout" Target="../diagrams/layout31.xml"/><Relationship Id="rId18" Type="http://schemas.openxmlformats.org/officeDocument/2006/relationships/image" Target="../media/image17.png"/><Relationship Id="rId3" Type="http://schemas.openxmlformats.org/officeDocument/2006/relationships/diagramLayout" Target="../diagrams/layout29.xml"/><Relationship Id="rId7" Type="http://schemas.openxmlformats.org/officeDocument/2006/relationships/diagramData" Target="../diagrams/data30.xml"/><Relationship Id="rId12" Type="http://schemas.openxmlformats.org/officeDocument/2006/relationships/diagramData" Target="../diagrams/data31.xml"/><Relationship Id="rId17" Type="http://schemas.openxmlformats.org/officeDocument/2006/relationships/image" Target="../media/image16.jpeg"/><Relationship Id="rId2" Type="http://schemas.openxmlformats.org/officeDocument/2006/relationships/diagramData" Target="../diagrams/data29.xml"/><Relationship Id="rId16" Type="http://schemas.microsoft.com/office/2007/relationships/diagramDrawing" Target="../diagrams/drawing31.xml"/><Relationship Id="rId1" Type="http://schemas.openxmlformats.org/officeDocument/2006/relationships/slideLayout" Target="../slideLayouts/slideLayout12.xml"/><Relationship Id="rId6" Type="http://schemas.microsoft.com/office/2007/relationships/diagramDrawing" Target="../diagrams/drawing29.xml"/><Relationship Id="rId11" Type="http://schemas.microsoft.com/office/2007/relationships/diagramDrawing" Target="../diagrams/drawing30.xml"/><Relationship Id="rId5" Type="http://schemas.openxmlformats.org/officeDocument/2006/relationships/diagramColors" Target="../diagrams/colors29.xml"/><Relationship Id="rId15" Type="http://schemas.openxmlformats.org/officeDocument/2006/relationships/diagramColors" Target="../diagrams/colors31.xml"/><Relationship Id="rId10" Type="http://schemas.openxmlformats.org/officeDocument/2006/relationships/diagramColors" Target="../diagrams/colors30.xml"/><Relationship Id="rId4" Type="http://schemas.openxmlformats.org/officeDocument/2006/relationships/diagramQuickStyle" Target="../diagrams/quickStyle29.xml"/><Relationship Id="rId9" Type="http://schemas.openxmlformats.org/officeDocument/2006/relationships/diagramQuickStyle" Target="../diagrams/quickStyle30.xml"/><Relationship Id="rId14" Type="http://schemas.openxmlformats.org/officeDocument/2006/relationships/diagramQuickStyle" Target="../diagrams/quickStyle31.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33.xml"/><Relationship Id="rId13" Type="http://schemas.openxmlformats.org/officeDocument/2006/relationships/diagramLayout" Target="../diagrams/layout34.xml"/><Relationship Id="rId3" Type="http://schemas.openxmlformats.org/officeDocument/2006/relationships/diagramLayout" Target="../diagrams/layout32.xml"/><Relationship Id="rId7" Type="http://schemas.openxmlformats.org/officeDocument/2006/relationships/diagramData" Target="../diagrams/data33.xml"/><Relationship Id="rId12" Type="http://schemas.openxmlformats.org/officeDocument/2006/relationships/diagramData" Target="../diagrams/data34.xml"/><Relationship Id="rId2" Type="http://schemas.openxmlformats.org/officeDocument/2006/relationships/diagramData" Target="../diagrams/data32.xml"/><Relationship Id="rId16" Type="http://schemas.microsoft.com/office/2007/relationships/diagramDrawing" Target="../diagrams/drawing34.xml"/><Relationship Id="rId1" Type="http://schemas.openxmlformats.org/officeDocument/2006/relationships/slideLayout" Target="../slideLayouts/slideLayout12.xml"/><Relationship Id="rId6" Type="http://schemas.microsoft.com/office/2007/relationships/diagramDrawing" Target="../diagrams/drawing32.xml"/><Relationship Id="rId11" Type="http://schemas.microsoft.com/office/2007/relationships/diagramDrawing" Target="../diagrams/drawing33.xml"/><Relationship Id="rId5" Type="http://schemas.openxmlformats.org/officeDocument/2006/relationships/diagramColors" Target="../diagrams/colors32.xml"/><Relationship Id="rId15" Type="http://schemas.openxmlformats.org/officeDocument/2006/relationships/diagramColors" Target="../diagrams/colors34.xml"/><Relationship Id="rId10" Type="http://schemas.openxmlformats.org/officeDocument/2006/relationships/diagramColors" Target="../diagrams/colors33.xml"/><Relationship Id="rId4" Type="http://schemas.openxmlformats.org/officeDocument/2006/relationships/diagramQuickStyle" Target="../diagrams/quickStyle32.xml"/><Relationship Id="rId9" Type="http://schemas.openxmlformats.org/officeDocument/2006/relationships/diagramQuickStyle" Target="../diagrams/quickStyle33.xml"/><Relationship Id="rId14" Type="http://schemas.openxmlformats.org/officeDocument/2006/relationships/diagramQuickStyle" Target="../diagrams/quickStyle34.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36.xml"/><Relationship Id="rId13" Type="http://schemas.openxmlformats.org/officeDocument/2006/relationships/image" Target="http://upload.wikimedia.org/wikipedia/commons/thumb/c/c0/Nur04506.jpg/250px-Nur04506.jpg" TargetMode="External"/><Relationship Id="rId18" Type="http://schemas.microsoft.com/office/2007/relationships/diagramDrawing" Target="../diagrams/drawing37.xml"/><Relationship Id="rId3" Type="http://schemas.openxmlformats.org/officeDocument/2006/relationships/diagramLayout" Target="../diagrams/layout35.xml"/><Relationship Id="rId7" Type="http://schemas.openxmlformats.org/officeDocument/2006/relationships/diagramData" Target="../diagrams/data36.xml"/><Relationship Id="rId12" Type="http://schemas.openxmlformats.org/officeDocument/2006/relationships/image" Target="../media/image20.jpeg"/><Relationship Id="rId17" Type="http://schemas.openxmlformats.org/officeDocument/2006/relationships/diagramColors" Target="../diagrams/colors37.xml"/><Relationship Id="rId2" Type="http://schemas.openxmlformats.org/officeDocument/2006/relationships/diagramData" Target="../diagrams/data35.xml"/><Relationship Id="rId16" Type="http://schemas.openxmlformats.org/officeDocument/2006/relationships/diagramQuickStyle" Target="../diagrams/quickStyle37.xml"/><Relationship Id="rId1" Type="http://schemas.openxmlformats.org/officeDocument/2006/relationships/slideLayout" Target="../slideLayouts/slideLayout12.xml"/><Relationship Id="rId6" Type="http://schemas.microsoft.com/office/2007/relationships/diagramDrawing" Target="../diagrams/drawing35.xml"/><Relationship Id="rId11" Type="http://schemas.microsoft.com/office/2007/relationships/diagramDrawing" Target="../diagrams/drawing36.xml"/><Relationship Id="rId5" Type="http://schemas.openxmlformats.org/officeDocument/2006/relationships/diagramColors" Target="../diagrams/colors35.xml"/><Relationship Id="rId15" Type="http://schemas.openxmlformats.org/officeDocument/2006/relationships/diagramLayout" Target="../diagrams/layout37.xml"/><Relationship Id="rId10" Type="http://schemas.openxmlformats.org/officeDocument/2006/relationships/diagramColors" Target="../diagrams/colors36.xml"/><Relationship Id="rId4" Type="http://schemas.openxmlformats.org/officeDocument/2006/relationships/diagramQuickStyle" Target="../diagrams/quickStyle35.xml"/><Relationship Id="rId9" Type="http://schemas.openxmlformats.org/officeDocument/2006/relationships/diagramQuickStyle" Target="../diagrams/quickStyle36.xml"/><Relationship Id="rId14" Type="http://schemas.openxmlformats.org/officeDocument/2006/relationships/diagramData" Target="../diagrams/data37.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39.xml"/><Relationship Id="rId13" Type="http://schemas.openxmlformats.org/officeDocument/2006/relationships/diagramLayout" Target="../diagrams/layout40.xml"/><Relationship Id="rId3" Type="http://schemas.openxmlformats.org/officeDocument/2006/relationships/diagramLayout" Target="../diagrams/layout38.xml"/><Relationship Id="rId7" Type="http://schemas.openxmlformats.org/officeDocument/2006/relationships/diagramData" Target="../diagrams/data39.xml"/><Relationship Id="rId12" Type="http://schemas.openxmlformats.org/officeDocument/2006/relationships/diagramData" Target="../diagrams/data40.xml"/><Relationship Id="rId17" Type="http://schemas.openxmlformats.org/officeDocument/2006/relationships/image" Target="../media/image21.jpeg"/><Relationship Id="rId2" Type="http://schemas.openxmlformats.org/officeDocument/2006/relationships/diagramData" Target="../diagrams/data38.xml"/><Relationship Id="rId16" Type="http://schemas.microsoft.com/office/2007/relationships/diagramDrawing" Target="../diagrams/drawing40.xml"/><Relationship Id="rId1" Type="http://schemas.openxmlformats.org/officeDocument/2006/relationships/slideLayout" Target="../slideLayouts/slideLayout2.xml"/><Relationship Id="rId6" Type="http://schemas.microsoft.com/office/2007/relationships/diagramDrawing" Target="../diagrams/drawing38.xml"/><Relationship Id="rId11" Type="http://schemas.microsoft.com/office/2007/relationships/diagramDrawing" Target="../diagrams/drawing39.xml"/><Relationship Id="rId5" Type="http://schemas.openxmlformats.org/officeDocument/2006/relationships/diagramColors" Target="../diagrams/colors38.xml"/><Relationship Id="rId15" Type="http://schemas.openxmlformats.org/officeDocument/2006/relationships/diagramColors" Target="../diagrams/colors40.xml"/><Relationship Id="rId10" Type="http://schemas.openxmlformats.org/officeDocument/2006/relationships/diagramColors" Target="../diagrams/colors39.xml"/><Relationship Id="rId4" Type="http://schemas.openxmlformats.org/officeDocument/2006/relationships/diagramQuickStyle" Target="../diagrams/quickStyle38.xml"/><Relationship Id="rId9" Type="http://schemas.openxmlformats.org/officeDocument/2006/relationships/diagramQuickStyle" Target="../diagrams/quickStyle39.xml"/><Relationship Id="rId14" Type="http://schemas.openxmlformats.org/officeDocument/2006/relationships/diagramQuickStyle" Target="../diagrams/quickStyle40.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image" Target="../media/image3.jpeg"/><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image" Target="../media/image2.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10.xml"/><Relationship Id="rId13" Type="http://schemas.openxmlformats.org/officeDocument/2006/relationships/image" Target="../media/image5.jpeg"/><Relationship Id="rId3" Type="http://schemas.openxmlformats.org/officeDocument/2006/relationships/diagramLayout" Target="../diagrams/layout9.xml"/><Relationship Id="rId7" Type="http://schemas.openxmlformats.org/officeDocument/2006/relationships/diagramData" Target="../diagrams/data10.xml"/><Relationship Id="rId12" Type="http://schemas.openxmlformats.org/officeDocument/2006/relationships/image" Target="../media/image4.jpe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12.xml"/><Relationship Id="rId13" Type="http://schemas.openxmlformats.org/officeDocument/2006/relationships/diagramData" Target="../diagrams/data13.xml"/><Relationship Id="rId3" Type="http://schemas.openxmlformats.org/officeDocument/2006/relationships/diagramLayout" Target="../diagrams/layout11.xml"/><Relationship Id="rId7" Type="http://schemas.openxmlformats.org/officeDocument/2006/relationships/diagramData" Target="../diagrams/data12.xml"/><Relationship Id="rId12" Type="http://schemas.openxmlformats.org/officeDocument/2006/relationships/image" Target="../media/image6.jpeg"/><Relationship Id="rId17" Type="http://schemas.microsoft.com/office/2007/relationships/diagramDrawing" Target="../diagrams/drawing13.xml"/><Relationship Id="rId2" Type="http://schemas.openxmlformats.org/officeDocument/2006/relationships/diagramData" Target="../diagrams/data11.xml"/><Relationship Id="rId16" Type="http://schemas.openxmlformats.org/officeDocument/2006/relationships/diagramColors" Target="../diagrams/colors13.xml"/><Relationship Id="rId1" Type="http://schemas.openxmlformats.org/officeDocument/2006/relationships/slideLayout" Target="../slideLayouts/slideLayout12.xml"/><Relationship Id="rId6" Type="http://schemas.microsoft.com/office/2007/relationships/diagramDrawing" Target="../diagrams/drawing11.xml"/><Relationship Id="rId11" Type="http://schemas.microsoft.com/office/2007/relationships/diagramDrawing" Target="../diagrams/drawing12.xml"/><Relationship Id="rId5" Type="http://schemas.openxmlformats.org/officeDocument/2006/relationships/diagramColors" Target="../diagrams/colors11.xml"/><Relationship Id="rId15" Type="http://schemas.openxmlformats.org/officeDocument/2006/relationships/diagramQuickStyle" Target="../diagrams/quickStyle13.xml"/><Relationship Id="rId10" Type="http://schemas.openxmlformats.org/officeDocument/2006/relationships/diagramColors" Target="../diagrams/colors12.xml"/><Relationship Id="rId4" Type="http://schemas.openxmlformats.org/officeDocument/2006/relationships/diagramQuickStyle" Target="../diagrams/quickStyle11.xml"/><Relationship Id="rId9" Type="http://schemas.openxmlformats.org/officeDocument/2006/relationships/diagramQuickStyle" Target="../diagrams/quickStyle12.xml"/><Relationship Id="rId14" Type="http://schemas.openxmlformats.org/officeDocument/2006/relationships/diagramLayout" Target="../diagrams/layout13.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15.xml"/><Relationship Id="rId13" Type="http://schemas.openxmlformats.org/officeDocument/2006/relationships/diagramLayout" Target="../diagrams/layout16.xml"/><Relationship Id="rId3" Type="http://schemas.openxmlformats.org/officeDocument/2006/relationships/diagramLayout" Target="../diagrams/layout14.xml"/><Relationship Id="rId7" Type="http://schemas.openxmlformats.org/officeDocument/2006/relationships/diagramData" Target="../diagrams/data15.xml"/><Relationship Id="rId12" Type="http://schemas.openxmlformats.org/officeDocument/2006/relationships/diagramData" Target="../diagrams/data16.xml"/><Relationship Id="rId2" Type="http://schemas.openxmlformats.org/officeDocument/2006/relationships/diagramData" Target="../diagrams/data14.xml"/><Relationship Id="rId16" Type="http://schemas.microsoft.com/office/2007/relationships/diagramDrawing" Target="../diagrams/drawing16.xml"/><Relationship Id="rId1" Type="http://schemas.openxmlformats.org/officeDocument/2006/relationships/slideLayout" Target="../slideLayouts/slideLayout2.xml"/><Relationship Id="rId6" Type="http://schemas.microsoft.com/office/2007/relationships/diagramDrawing" Target="../diagrams/drawing14.xml"/><Relationship Id="rId11" Type="http://schemas.microsoft.com/office/2007/relationships/diagramDrawing" Target="../diagrams/drawing15.xml"/><Relationship Id="rId5" Type="http://schemas.openxmlformats.org/officeDocument/2006/relationships/diagramColors" Target="../diagrams/colors14.xml"/><Relationship Id="rId15" Type="http://schemas.openxmlformats.org/officeDocument/2006/relationships/diagramColors" Target="../diagrams/colors16.xml"/><Relationship Id="rId10" Type="http://schemas.openxmlformats.org/officeDocument/2006/relationships/diagramColors" Target="../diagrams/colors15.xml"/><Relationship Id="rId4" Type="http://schemas.openxmlformats.org/officeDocument/2006/relationships/diagramQuickStyle" Target="../diagrams/quickStyle14.xml"/><Relationship Id="rId9" Type="http://schemas.openxmlformats.org/officeDocument/2006/relationships/diagramQuickStyle" Target="../diagrams/quickStyle15.xml"/><Relationship Id="rId14" Type="http://schemas.openxmlformats.org/officeDocument/2006/relationships/diagramQuickStyle" Target="../diagrams/quickStyle16.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18.xml"/><Relationship Id="rId13" Type="http://schemas.openxmlformats.org/officeDocument/2006/relationships/diagramLayout" Target="../diagrams/layout19.xml"/><Relationship Id="rId3" Type="http://schemas.openxmlformats.org/officeDocument/2006/relationships/diagramLayout" Target="../diagrams/layout17.xml"/><Relationship Id="rId7" Type="http://schemas.openxmlformats.org/officeDocument/2006/relationships/diagramData" Target="../diagrams/data18.xml"/><Relationship Id="rId12" Type="http://schemas.openxmlformats.org/officeDocument/2006/relationships/diagramData" Target="../diagrams/data19.xml"/><Relationship Id="rId17" Type="http://schemas.openxmlformats.org/officeDocument/2006/relationships/image" Target="../media/image9.jpeg"/><Relationship Id="rId2" Type="http://schemas.openxmlformats.org/officeDocument/2006/relationships/diagramData" Target="../diagrams/data17.xml"/><Relationship Id="rId16" Type="http://schemas.microsoft.com/office/2007/relationships/diagramDrawing" Target="../diagrams/drawing19.xml"/><Relationship Id="rId1" Type="http://schemas.openxmlformats.org/officeDocument/2006/relationships/slideLayout" Target="../slideLayouts/slideLayout2.xml"/><Relationship Id="rId6" Type="http://schemas.microsoft.com/office/2007/relationships/diagramDrawing" Target="../diagrams/drawing17.xml"/><Relationship Id="rId11" Type="http://schemas.microsoft.com/office/2007/relationships/diagramDrawing" Target="../diagrams/drawing18.xml"/><Relationship Id="rId5" Type="http://schemas.openxmlformats.org/officeDocument/2006/relationships/diagramColors" Target="../diagrams/colors17.xml"/><Relationship Id="rId15" Type="http://schemas.openxmlformats.org/officeDocument/2006/relationships/diagramColors" Target="../diagrams/colors19.xml"/><Relationship Id="rId10" Type="http://schemas.openxmlformats.org/officeDocument/2006/relationships/diagramColors" Target="../diagrams/colors18.xml"/><Relationship Id="rId4" Type="http://schemas.openxmlformats.org/officeDocument/2006/relationships/diagramQuickStyle" Target="../diagrams/quickStyle17.xml"/><Relationship Id="rId9" Type="http://schemas.openxmlformats.org/officeDocument/2006/relationships/diagramQuickStyle" Target="../diagrams/quickStyle18.xml"/><Relationship Id="rId14" Type="http://schemas.openxmlformats.org/officeDocument/2006/relationships/diagramQuickStyle" Target="../diagrams/quickStyle19.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21.xml"/><Relationship Id="rId13" Type="http://schemas.openxmlformats.org/officeDocument/2006/relationships/diagramLayout" Target="../diagrams/layout22.xml"/><Relationship Id="rId3" Type="http://schemas.openxmlformats.org/officeDocument/2006/relationships/diagramLayout" Target="../diagrams/layout20.xml"/><Relationship Id="rId7" Type="http://schemas.openxmlformats.org/officeDocument/2006/relationships/diagramData" Target="../diagrams/data21.xml"/><Relationship Id="rId12" Type="http://schemas.openxmlformats.org/officeDocument/2006/relationships/diagramData" Target="../diagrams/data22.xml"/><Relationship Id="rId2" Type="http://schemas.openxmlformats.org/officeDocument/2006/relationships/diagramData" Target="../diagrams/data20.xml"/><Relationship Id="rId16" Type="http://schemas.microsoft.com/office/2007/relationships/diagramDrawing" Target="../diagrams/drawing22.xml"/><Relationship Id="rId1" Type="http://schemas.openxmlformats.org/officeDocument/2006/relationships/slideLayout" Target="../slideLayouts/slideLayout2.xml"/><Relationship Id="rId6" Type="http://schemas.microsoft.com/office/2007/relationships/diagramDrawing" Target="../diagrams/drawing20.xml"/><Relationship Id="rId11" Type="http://schemas.microsoft.com/office/2007/relationships/diagramDrawing" Target="../diagrams/drawing21.xml"/><Relationship Id="rId5" Type="http://schemas.openxmlformats.org/officeDocument/2006/relationships/diagramColors" Target="../diagrams/colors20.xml"/><Relationship Id="rId15" Type="http://schemas.openxmlformats.org/officeDocument/2006/relationships/diagramColors" Target="../diagrams/colors22.xml"/><Relationship Id="rId10" Type="http://schemas.openxmlformats.org/officeDocument/2006/relationships/diagramColors" Target="../diagrams/colors21.xml"/><Relationship Id="rId4" Type="http://schemas.openxmlformats.org/officeDocument/2006/relationships/diagramQuickStyle" Target="../diagrams/quickStyle20.xml"/><Relationship Id="rId9" Type="http://schemas.openxmlformats.org/officeDocument/2006/relationships/diagramQuickStyle" Target="../diagrams/quickStyle21.xml"/><Relationship Id="rId14" Type="http://schemas.openxmlformats.org/officeDocument/2006/relationships/diagramQuickStyle" Target="../diagrams/quickStyle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698184940"/>
              </p:ext>
            </p:extLst>
          </p:nvPr>
        </p:nvGraphicFramePr>
        <p:xfrm>
          <a:off x="395536" y="764704"/>
          <a:ext cx="8229600" cy="1736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extLst>
              <p:ext uri="{D42A27DB-BD31-4B8C-83A1-F6EECF244321}">
                <p14:modId xmlns:p14="http://schemas.microsoft.com/office/powerpoint/2010/main" val="3586418498"/>
              </p:ext>
            </p:extLst>
          </p:nvPr>
        </p:nvGraphicFramePr>
        <p:xfrm>
          <a:off x="298227" y="3843358"/>
          <a:ext cx="4464496" cy="1752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AutoShape 2" descr="data:image/jpg;base64,/9j/4AAQSkZJRgABAQAAAQABAAD/2wCEAAkGBhQSERUUExMWFRUWGRsaGBgXGBocGBoYHBwaGhwcGRwfHCYfHB0jHhwYIC8gIycpLCwsFx8xNTAqNSYrLCkBCQoKDgwOGg8PGi8lHyQsLCwsKSwsLDAtLC80LCwsLzAqLywsKSosLCwsLCwsLCosLCwsNCwsLCwsLCksLCwsLP/AABEIAMIBAwMBIgACEQEDEQH/xAAbAAACAwEBAQAAAAAAAAAAAAAEBQADBgIBB//EAEIQAAECAwUFBgQEBAQGAwAAAAECEQADIQQFEjFBIlFhcYEGEzKRobFCwdHwFCNS4TNicvEVgqKyFiQ0Q1OSY3PC/8QAGgEAAwEBAQEAAAAAAAAAAAAAAgMEBQEABv/EADMRAAEEAQMBBQcDBAMAAAAAAAEAAgMRIQQSMUETUWGB8CIycZGhscEUUtEzQuHxI1OC/9oADAMBAAIRAxEAPwD5zZ7bIV/3AOYIhrJu1w6WIOorGBEH3be02SXlqIGozB5iIpNKSPZPzWjFqyD7QW2TYiNDFwlsIW2DtmlTCZKJO9H0P1hqm+rMaGZhO4pI+UZskcrTTm/LK2Ipo3iwVWAf2jy8TgsxoCSpIGuWZ6MPOLV3rZwaLKzuA+tBC68rxxhyGAFBSn78Y7CxxeCRQVJAc00gFzEtU1fTfFayw0YVO8nSBUlKTXMl/o++DEycSS5pQ1yJ3xquPGcKeM77FZTm6v8Ao6ZlaiedIXzll/QR32fvBKCqUs0WXB0CmHoflB14XeQTTr0jNeOzkId1ymREObhB2eex08/3ZobDu58sypocHI6g70/dXhIqSQ/X04cKwVZpjN915wD29RymUHCisvft0Ls68JqM0q0I4bo0d134icgInkImAMFHwqAy5HSHS5aLRLMuZUfCdUnnGIvW7TIWUL0qCMinRucUxvbqG7H+8PXoLLfG7TPL28Fav/BxnjRzx5DdyimZ+GlHanoHBJxe0ZS021ISGqW8opkJClBRZiMq5x0aU8ucU92qtwbHVrXJv6zgfloXM6YR9Y4Vfk9dJaEy3SSkgOTuqYFuq5RmlTPx1Ff2h/d934iwFGJZ8mDkeenGJ3mGO6Fnx9UnbJTW818Flk2GZaDLKlqWVpX4iSyk7t2kMbJdikygFh2CqNRnYDi9Y2FkuySjDMSCS6VJ4YqTKeseTbNimbAfaWQ4oyBTpQ+cJfrt2AMf7RaWLsCT1/1+Vg7RdqEkFSGSrN94p5PpFAmJlg4QzO4J3xqLRYHCCtQCRtNQ+Y46DrSM/edgKnWEsDkdSOWkWwzB+HFHL7ILmAX4D11S5U4FTtTgY1nZlhJmkaFPoD+0YNyFRu+zB/5NRPxLIHRI/eHa5u2LzH3WdpJzK+jyl14mp+urabqQqwjFw0aGluQVF8i78KOGPGkLEZnjqeekJjw1XScpldacufzH9usM+0JAlSn/AJj/ALR7gwBdkipzoan9uMMr7U8xCGHgetcyYncblCqgbbgFkZ0sqJU4ZhziufKps1pWGNpkpDhqjJvaFip+EFh98Y0mOJGFmauBrHEv68ldSk1GeKDkXUHxqyzA38+EdXHdxm/mLfAk/wDsd31gm8bQ5p/aEved+0eaSACzhDKtVf2iQuXNL5tEguzScJSmGVhsIUKpO930gCWhzDqXLUlIG4VOnKK5CQMKfRxtJtwsBWoCZYODQ5b3+zFVr2i/Ee0WSZyW2mesRctkOK19IRdHK1QNzaHHNdyoUggtqfXdBMi5ypIxDxUO8E0HygiwSJSjhmDaNWOo4axqrFYHAydiz/E2QH8z+YIOcSTajs8ImQiQ2eFnZHZ7ElLIOJlJL/qAcecX2m5zLljE5YAcySR5CNnZEJQQcJO0lRBrRmbm7eUc26UVJKSKhG6pUpTkdA9eUQfrn7h3KgQgcL53arBgIUS4OQ+nDjDC7O0YSkImAqS/MpH04Q3tV0YQqYcS32UHIMKHPr6xnbfdxAKlEVIYDICL2zMnG1+VO5jozbFobRYQRjSQpJDgj7+3gFUvhrn95QD2cvnu5ndKrKV/pO8fONDeFjY/dYle10Ttp8lRFIJBaCs89jBV63YLVIYD81DlB90nnAJQx+xB932ioqT979IB1tIe3kInsD2lpXzadmQ1RSG9zSXQFYSrCdNPuvnBfbq7O7niakMmaHO4LGfnnEumUsJSqUkHe5Zj5xrPlD4g4dVkaOMxzOvNBaC6rIiacSHceNLHI7xmHyB0jQ40SkKUAcwAlRqFZM4q53Rzd08hBJUETMimtRTJuOjRZaCoYwha1TFDwkCujltwj56V5e6unrw+q2xZyVzLnbcteNKZakqOFRDhYB8Q0ctHKbTNTLWqanDhAw/5sksOnlANumpCJM61omBaiAkJwgKlij7wp4IklrQmZ+JSDMS8tJ2yKslC6Zsc29o5sxfrB6fkod6NwhcsBhLC6rUocB13UjM33YnVhTN2au2Z6RobPMmsTORjUFkUah9m4wr7QXeogBRKEnwlKSKbipI2mgoHbX1f5XXDCwNusgQvDpo7Rq+zMx7IpIFUrfoQPpGat1l7otVXMQVcV99ypiCpJorkY3tR/wAsIDcrKgY2KYlxrwRlqQcRTl9k+xEApTv8jufSNLPsCZyccs4gas9RzGYgSXchegLvuyiJsrQKK0S2zYXVzWdyANSIrvW1JM5bmmSeQpn5wTbLyRZ0lKSDNZt+HnuPCM4S4dRP3WOxMLnF5To5Qw2OfovJk2tfD+0XXTdffKCUgjVStANXiXTd0y0KwADCGKlnID5nhGvmzESJfdy+qtSd59YZNN2fst5U9iXP4QNtCZSBLljZTQbzxP3qYy9rmP50hpbrY5NXf6t7e8Kpko14COQtrJSZGgCggzJeseQSmUNxjyK9yk7NVyZeAbNXLl4aIu+ZMCSiWVDfkPM0gfs9ZBOWy2wpGJXIZDqfaG14XucksAnIDIDc0KlkIftbyqIACyhwk143PMQATLUkamhHmKRxY7OpRDKZXHL2h/dt9l2NRqN/SKLbYe7nbJUELDpwitaEOSBT5xwTuNtdyhMAY7cOCm9yXctexNlICgHCytJBI3AuRyaH1oxAHu5aQomrEYSRTJ9XaF902fCkpIWp2Lk4ejNUatwgi3yQpCgkplhLV8JPIZs+vDUxjSu3SZ49eKvjZtC8mTkd/MlBakzJgSKgAIVmocm849s8uaUJTKUJi0KPeqdgkAsApzWrmm4RWe87yUJKZc5CgZZnYAMZUMSqqpiABAPThAkmXIUZ8iWlcoO4mLVVgwwKbZIcFjHtuPl/GeD5LgflOpykKJEwFYT8KHbiH1ctlGSvmypSpRWnCa0PDg7nnGnlKIQkd48sJwqpUFmZ9z6jdCe/7KhJwqIUMILuosDoX1oNYLSna+vsieMLHyLIcRUNX6DlmzRsbstqZ1nG1iMvZUelPSkJbOEjEGqoVPoID7DW3DOXKOUwU/qTl5h41tS0yRk/tyozUDmAf3E36804mDOh6aGO7NNr/evOPbdKY8yYETOAOnnWIwNzVbwml/3f+Isqkiq0bad7jMDmH8oyXZla0hRSE5s6mbrGuu68GI/aFPaCymQRMksEzVZ6JWcxyOcHA8gGE9eFI+NrZe2PQFae51LJolBJBcgFIYDUgEDfX0gqWUgFQUoKWGGDV6Ak5fbxlrqtEuWAtcxS15JBq5P6UxrZVpStQSgEsQS+YIGpyZ6RnTsLXX0VTH2lv+HTZcial0zZqlMkEFSkJTtEoJoNDFloSkmTPnSwqcSnFgUwKWIBpkQWgqTLRi70PUGmlSQ5HEtHcmTgCUmgKyKsWCq5fSAMh9Y8vsuhgu1wBhUoqUpY+F3f+kk/OFHaNMlQEtUxW9IU6CknP+V4ZzrfhUShQrRSVAsWcbQIo9aiEVpnY8SJiNkVf5A5jlDoGnduXHN3CisjbbPgURtH+rP6RVZrPtOaDWHf46Wo92qUnDlShHXOF162fupuFzhIBB1I+ukbjJC72TyoTG1hDjkWrZtp7sgoJSpqEHSPZl5TZoYzZhGoxGKDZsT0NTnF6bIpEuqanNtIE7R8VURvcS73atL5xLulq0O7qYuIK5fvx3wLMSoOAKRYLUUhiH/tDqwKUbXtt266K3Nmaz2ZCEipSFK3lSg58nbkIUWy2uRrrXVt3WGNtX3kqWsZFKT8mhEpLqqSwzMZcbbJceVaMNACpmaUL/dRHSJJertrlF0uQ5+/eGtku8AYlUSNTwh7pA0IC20tTYC2XrHkHzbyIJCUJbTEa9YkB7fcvdkhezKGkTltVSgnoAT84V2wup3o+kNrkf8ABk71q9oU2k7X3lDR/Vd8UmP+i1WWFO1To+ebwx7RoSU2dKqDComoFCRqdIEu4EqGlfv2jrtkglcoDIS/dUdaN0wHx+yHUHbD8k7uOdKSWQpQYfCTuOZy1jRCXiQAsJwrzNSSA+X3q8Yu6LxISlKUpfV/CB841Mm/AVHvCVEJADalqPkwpl5xnaqJ4dYVULxtFKq02BC5YQkrQJDEgO6iS512VM9YPWVYwUkGUZYSUmuJOYJYcWjiRacQfEBVL0zGpHFx5CCEgJZT0TjSavo4PLjEbnHg+KdQVUsYEbITsk7BD0GYUCxaoqMoQ3vbswqWkI0wuWD6g6eUFXrbU5lk5Akb2avP5xlr0BQyUKdJJatamrcIu0sO42UiaTYLRQmBJwlmVnubIt5xlVIVJmBSQQUqdJ60+UO1y1KwvxEUWtQJAKWLAV1G+Npg2iiodURMR07lrFWhNokpmoyUKjcrUffCE1qXhB+25ekA3FepsyiFAmSqihqncoQ5vSwuxTtJNUkZERnGPsn106KuGTtG0feHq0plWtWbatnDyasLss5JAICcQ4FNQfOkJpVgL8nhhelq7izlPxzAwH8up+UdeA5zQ3m0TsRnekl2zRLUJinUacY0l3XkcOJasOJTgDezB/UxjbC6sSXozwTNWpKeG6K5YBJgnP4UsUwazcBj8reJvlKGALhQSivPMcajyMezu04UkgsCZoCuBCd2lYyd2XeucjHMX3aCoKH6iwbZGg4wXOuuRMdpkwKJd3BDjVqRnO00LXUTlPEr3jc1uEZel5O7FmURy3Hlk448ICu68+8WZS6FQZPPQQun3cuWtWNT4jiCh4VDf5xWuScQKSxBccxlFLYWbaHzTLkc3c0eSvmWLCvi8MLxsXeS5SwASgkVLUPHnvi+8E4kpmAeIP11Hm8XXQXoajdv96woykAP7l0xhwpHXZdyUjEoJA0CjqWod0FT5ctTDw0UQGILAs5B4/OO7dMdKlA5B3ICkgAghwBU/vA8kkqYYiO8qygtwsOFTArIahPtGfZd7VppIaRhKb2uBnIw4Trk6mGp3Bsozl6XMtAxNQkBwXGXoY39sllUpyX44WB3sck8mhXKs2KWtKvCUl/KK4NS5oylSwte0hZ24b87pJlTXMslwRmknhuMPlWOWs4kzEnVwQPMEvGVl2NIBxENrwEDrkzFgKShRSKBkklhvIGcXvga925ppSB79OynZ7h1C2P4yzyaY0zFaJSdeKsoR2m/5ql1AwZYBkG9zxhMhZSagjgQ0WTJpcNR9Rxg49M1hs58Slu1Jc2waI7kWb3OssE8Xf2iQVJUSkEqD/SkeR3e0Y2qwaWRwsPPyH8o7s0HsR4TFewhbahX79Ya9mlPZ5oZgFjlUftANpz+/WJjiZ48UuAXA1W3YHUPnFfbJf5qB/8AGn3MW3cWV9Iq7YoebLbPux7mChv9QPNL1hqHzS2zzSmrs3GCbNfJSkgeIv5mj8hCzFQjU0isBs40Zg14orOikc3IWttN+skMa4QOpavT5xcq/VF8JZlhxvSA308oy0uvxDhBFntIAq8Z50zK4Wqybc6jwUwt1qVNCg+8VyIpR+jwpC1JOGr5Pn5QwsV3KVspSrnoOsO7vuYADvikkENhHh5nUR7tmwilySDtacMFCyZBW6TRevMfKBzYscsLPiSrCeIpSNIiyMtykOk+QamuVcQ6boYybqCyuXgwgy8eWSqKfjkIjfraVXZtsE+v8rHm4XXuSylNyb3f0iuzpn2dKQghqlSSHGHgNDnrH0c3eCmSlmxpJJauFKS7cSIR22zhnKRiUcI4B3PuBCWa0vw4X6K4Ioyb+3rwWVvG/Z8rKVLRltMS2upjMzrQqYpSlqKiWqY2l6WBVomJAB7pNHFStQzYekILRZUS5uEio+EVAbRR1OpakaenewDAz4LPnhc6QW72brKTJWU1+yIPlr7xSU/qUE+bARLbLBU4DHdvaC+zdhMy1SkZ4VBZO4J2qxU9wDC49Ak9m6NxYDhPb+XhIQKJSG4ACn3zjOyZ6nEbO/LvxKJ3wlkXMx4RlwytDMrVc0k4Xd4oK7I+qFAvwOcK5SNli9BXe2kPb+BlWeXLT4ph9E/ufSES0bL6ijQ6E2zzNImbd5POMp3cihNkrQ1UFwOCv3HrFtiklCveA+zE3u1OaBWyeuT8jDa2TMJI+/v6RJLh5aOqaGuADndcph+OSSPc0c5MBlRx1EWKlpAxK2gQHNHNaE8aiEdqW8sHI4m6axTel4GVLSASXDmECAmgEZBazeeE6RasSmyf112uI3xX2imJkSS2a6Dlr8oz1y3qVLAOUX9rZxmrKAfAMI/qzV98Ia2AiUNPCW0l2Wi0HYLuQvFaJgcaJORI3jcN0WTe0CsTBTAbqCO7qTisqpb7ctVRqxyhLaLKpzFgaHuIf04UxP8Ac0ZPPx6/VaazXmmclpiUrHEA+ucVTLglkKMk4SfgVVJPDVMAXfIIH30gxNoIMJNsPsFMDQacRlZudds9KiDLVQ7j8gREjXy7zLZmJDv1Tv2hSfpD+8pd2YpZZit628h+8AWmYHP3vhpJR3dkQ9MTqPI5e0Il1emsEADI4+KOK2xNHgmN1lzFnaFD2ghnZCE9M/nFlwynUkb/AGhdb7a9omKbNRbkModpRc5PcPuka11RgeKXXfYTNmlALCpKtyRnDhQs6KCUFtqol/pAdz2lCJ60OAJgYK0fP6iLrVdSgrIx6cntKJoINGxpj3VZv5K4Wqz/APhR0f6x0m8pSfBKQCeD+8BC6lVoYvkXEtR1pCSGdXfVWAG7DQmUu2T1bSBjAPhHrSGtnmKL4kqQrVwW31GoP3URLkstoRs4UzEhq0JbzEaqWqbJqQSkjaChiAG8HxCMueUNNAD5qgEjr5IGySAQQrMpwoWDRswDxGj6QZLmFIAJGLBgU1AeXJ/UwNarclCAJWzrhAzS7muTGOZ5QpUmcqakAkAp1SA5z50qNYiILsnhHXejUylbLmktBQN54kDpzrA0yxjBKBGIoJKiPiJqwG/2DwOqROM5K0qxIKiEKVQFgVGm7MPq0Wfi1C0lKElYAZQyBI8RHWO7SOD4rgQ95WaYlJWClC5gon40p1YDwsM/KlYQLsaJKHauZUaq6aB42MyUhSiZ2ynRIoVNnSMze9hRMnFQUopDshiUgbg2fMxTp5L9k+vBeBKxdslhayUBW0aamNp2euhNlQVKYzV+I/pGeEdc4ru6ypQe8KE/yEAUOvt6xTPvEvF80rpR2beOqQIBv3lM5tpeO7KhzCiXNfjDIWgSpZWc8k8VHKI3MrATzgJH2mtANoJ0lpwj5t1pCmwTFLmhKUO7sAMRf73x2ErnzQglhi2t+8mCl30ZSglGwkZARqAbGhgFmkgOG628A9eq7ndnrUFEiWrCcw4xPwDvEu62zcpiXSmgxpOLlxEau6bxM6U58Q1iX9KSZaVEbeXMcYi/UEnY9oVMLQ+Ubzi+PXRZpcxShtZbhl0EXqlonIAUWYUOhHGKlL35aQPap2DYAbEKcAd8UBu7AwtTUdmGbD5KyySpcpTpViUzpAFOZMcJWRtM7OST5kxTOlKTgAVQgHmTpvi2UPFiGyQAafEr9ngy0Abru1nwPDAcev8AazVmvpcqcqYj4iXByKSXYiNFZO0dlmn8wKlK5Ykv7jyhFa7rCJk4UAQCRzLAD19IX2ayKWThqQH+UWPjilG7jxXzAlnhdQ7zhfTBYUKRilkLTvQXH7QstchjT76RlbJNmyJizKWRg8RB2SeOhEaS7O1cucGmpwzN6cjxaIH6d8eW5H1WpDqhIdrhR+6qY7z5H6xIbFcj/wAieoIMeQvee4/JV7D3IO/JwAwjJIAB5Bh7RnWJOeUHXrOcnOsBWeXWKom7WJD8upaK6jglrWckIUffKM/PtKe7KkGvHPOohzeRCLGoO3eFKR5ufQesZIiG6QmnHvP2UOty4DuCoWaxobjXaZmzLWoJDOVVSnzfyEC3NcZtCyPChNVq3DcOJjUWm1IlJEuWMKRkHz4nfHtRMPcAs/ZL0mncTuugrEyAkMq0zVK3jCkdAB84Ct9ntMppkicqcl6hVWPI/KFs22Ekn2h32ftBJY1B39YiIdGN2D4UFp7GuG0EjxtG3NaJq8ONCUfqxqQw3kAbXQRqO6mJdAUEp+EkqWCDzGLKMpYbYuarwASwaqDANzIMaazrQzyyly6cTEqIFHALBq5iM3UtIPCc3uJVd42tcmXRYVVhQ0aueo9oBt0xNpl/iFzUIKSE92BUh2J48OUHFIRKWSgrV4Sd+8pDUrSAlz0W2URMKLMizpABSPETQVOQplm5gIxWa4PP+PFE7Gfqu73kLVLH4aZMmSJbOsgAJVlQipAB6PF96XhabNLlSilDEUWly/CooddXgKyWQzbGmXZJi8Sv4yCoYXArRnDlmbMQTdyVy7H+anGhaswSpaemVG0MdNAUaNHjr8UAzz3+aMRaJYNQoLYUKSS5DVcP5UhfeyVzE4FKloSAzAhBKdHcQwlLK0pWzlvyykM+gBFR9Hji2TVLlhCk4VAgigBUP0uQQR1hTDtdaM46JHbUhKUoSAEpAAZTinTWEikEn3h3b5YxFqeY9IHs9jcxoxuoWV6l7d1iepoBnwhXe9496pJBIloFPUP1g/tLeIlSxKR4zVX9O7rGZt9rCU4Ax/t/eKtPGXf8h8lHNMwAgnj7oYXooTcSWBDEbqaQ7RIkzdsq7t80qemtG0jNSEhS235Q/mXeVSxgFQwO5945+8VTNaK6KTSuebPIWruy9LPJQAnEviE655Z5QDbe0QtCwhCThqxVRy2g0p6tCy7EYJgQS+IMHzx6A+0GpsRRMTMAoo5N4TVx013NGeIo2uJOT0WuxpLu6kHOlVSS2E5c9YPtVjd2FEE88LsOjEZb4ZqukKExBVSi0FjQDMD71iWuUAoCm3QHIMobPD4YA6gOquiaJDuDj32ll42b8wAU7tywD0AC2rucR3PCAZaAHJOJVKZEgeTVgy0HFMnFg6koYuKORLU3NhAVoRhnyyNErWr1T7COB5cAO4fi0O41SQ3vK/LGEY1zWWreyU19ngq6bp7tAYDEpKll+AoOFSHhvLswEuWpKcUwywNGbM+ZYPHeMd4E5hOwS1GRtzD1VTrDTOduwKJsHtFx8vDvWVvWziTJ7sDaWak5k1J5GE11XUuatk0Ad1bm+cOrymqtVqKU51V/SDX0DecO7PYiJRTKThAFVKIbWppX9R4ACLe2MTAD7xULtO2V9j3W4x9lmbRfPdqKAkLw0xHMtEhgbtsqNlSkEjMrKgovVyBQcokFui/YT6+KPtdX/wBgHr4KW6yl8jn9/vEsF3kqHlBFm7QhaXmocgeJJAJ5jfHlo7RJSPyUYVHVVVDlo/GEASe7StL2D2iqO09uAUiUA6UDaI/UWfy+cK03eqYtKUByo03fYjtEozK/Z5xprpsP4eWZi6TFBgM8Kd/M+0Nc8QsAHP5SOydLl3B4Vk0JkShKQRTM6qOp+90ILTOJJ3H1gi32rETWB7Oh2Gev36wmNu0bjyqD+1qlls2Is0PpcvuUY3ZRDIfU7zwHrHkqUiUjvFigDAfqVuHzMLptrK8S1F1aNkBuHCBNynwTWNHCYyL7EvZrNVkCUgB9cL5e8aS7ZilSUlSAlRfEqhUXySksH46Ri7FbUoG0otmVUKjXJIyHOH1zdoZsyd3vhloFAKlW4E6CrnpnE2ohwS0efrC4TRpacoU6EqIwlywyAGh3h6PApWgj8O2FMxZPhGIAtXqRQ6Ax7YbVjcqUAKipDqIDkDgBXrFtnmYsCikYsL8Wd6cw0ZdFvKNUXTZJchU1KE7Ychasymg03B4l22RUoLSFOFEkDMN8iN2rwXITiKVmmJxo9d56RyheFC3qoL5FmfLeKhuEdLib8rXlwUBUuigp3ITkoYNQ2ojN30iZP20z1BcvZJxU5KApX9XnDS3zU4tjZJLpc1yoQeIp0rvjIX5LmSV97LU6VeMZhjvGo04RdpI7dzR6WkT0G2RY+oVUrtNOlkompCinf9+ojz/jKYSQlCEcak9NISWm04lBstA7twfdEEmr16esbf6ePktCzDNKcNPCOCVKJUokqOZPGF9psUx3KanSjmDxNK5dKtmOWRjuyqlqJCyQo5Hju6xWxoa3c4fJJka1xAafmrpdzAhCi8pTA5Ok89UwzsEwoJQQSCNofyvmDwzjqSVSwAR3ktWRJpXJKz8PAmC7vJQSP4qA+waTEPuBz6RkzP5HI6ev5WpCwDIweoQV63QZpxS1fmBlsP8AvJ0Ug/rGRHCGd023vv4gKUzAxOWGZQK8yBnrFsmwj4fD4ksa80DQu7oO6Hlru5C7OmbLZSneZhAGJwHcPRQpEEk42hp8j3evWE/btdd8qv8ABqsyJJWQvCcJI/QVMOO5weW+K+1V34MBSB4pWEZ7KXH/AOjDC0TRMkBKlNsl3DHFRq7311ge6r5EyThUcJQCCTkABSpiFrn+/wBxyiAPKWJsKTLlTADjKglbEMEoOImmWQj1d2zJ9neWjEvGpBLgEIJxa6mkdXbPK5GGjFakgitAkvFtwTDZ5apYUFHMB2qcoe5zm33goyD0XJxY+7ljalSxLHBRPizqA79I5s9xleFMtyKIKyNCcSid2Iho6stlMuWpn72YcB1GdT506Qws9pXZ5KkyU96t3GQrQPyAApAOcR7vrxXHXWFn5XZ0WZZlghc+ZtTlgFkpd8Kd3vFV9W0IASgApBAI0VM0FNH+EaCu6D7OlaElAOKdNUyl5hzVQQdw1LaRff1wyJSJRmEES2MsJ8al0Jpk3HdFAlHaDeb/AD66eCTt7Nga1Zhd2yASFywtfxKJLk6x7BS508kkGXLB+AhJI5vWJFW937vqf4XOzZ+0LEzLyIDJS3OsUy7YtSqs5pUQ1sFyrmkDApviJYJHWNBLkSbPVKQpY+Jsv6Y0pJY48AWVmxx6iXJdQCou25BKAmzvFmEPrvP084qvK9MRc+8UW68yolznxhcxKiP7/bRK1hcdz+Vo+ywbWqzxGuphxdllAYnLz68f7QPd121ctn840CbIaJam8DQe45cYVNKBgJsbOpS9aFTyThdKQMANNl9p+OvlFlrupctBIS6mLDju9X5Q+lWcIxMlyHAbXEAEn3gm1Lx0wtiClCjnIJTTp0iM6kggAYTW7mjB818ztd2lJD+JXwjXf0G+C/8AHDKl4UgYjkNABlzL18o01uurCMaUhyAkEmtKFhm3RqvGVvWzJBZ8Ss+I+gjRjlbNQcpjE5rSWHK0d1gSpLrVUJKi+9VVdTQcnhpZbwZUsvtBkgmtNmp35qMZu5ZPfSFJUdpJd96Tv6wZZxgPAMB0cfN4iljBcb5To8NAqsJ+b5wkIJcY9nmHeu4wJOv0KmTn8ctZHNJFHO/TmBCq+8pK06KL+/s8ZK33timTFDJYY+lehAMFp9G2TPrn+EjUTdkA7x/C0l4XsJiEF2ChsH9Kt3Imh5xmrXei1pqSSNeG47/2hrcN3JMvvZu0gE4EHInUng9IbSr9SCwQgDdhDRYHNhO1rbpT7Hzt3E1awmKHt3WIKoVBLB+J3tGsNwWa2JOyJa8wpAZ+acj6Rlbwsk2yzVJUBoHIcFOhEURamOZ23gjopDC/TklE/g0lJRLYVz1VzMcWbs+FAiYCG+JLk9RqOQeO7PbBMBcJelNH+v1hvPCQUkkppQsrmxzT5NBaqctprCqIIGP9ooO7LJMklsWNOSVBi3BQNCltMx6RpFS0T0jvMMqdklaSACRqd4bI6Qqk2bJRWRSi0I8nKSxgqSZxdOxNlqV4kio0yZ35dYx5XF53de/j/C0GRhgoI267MtSZiJqQjCQ0zUq+EjfTM8Iki8FypplLQCslioPUA5lixprxEW2eVOQMLd7LToPEnPMHaG7WL8aZznCpBqAVCrbi49BEbjk3kevVJiuK0rCjKOZKXUNl38KhpwPGAbFYFqmTJawAyQSKVejkjnFVqM+yyS4lrlrLuksytNKc4E7PX4r8RUYjNZDgjZro9Wjojdtc5mQvXQNJzYrTLRLQkjAuUTjTk7mp4isV2FKFGdMlqDILIS2ROvRoSdsZqxMwzJbBLhKlfGMwxauYbrAfZ8Tpkzu5SgCzqcjAAG9RTLfDBBcfaXV58EIIpPLVeRs89CVJ2AA1aF6k5Pm44tBtgvNCk4UfxFFlE5gPly/eBe103u5UqUADizURUhNB5kvAnZy7caFGbKmDRJCSKa11HCA2tdFvP+10EEJvZJoTOmE0CNlDVpkSfU9TAl6XhLXMVMSkhKAxmfETolNGBJ1zgrBhBTLluQKgOcO7Ec+kUSp0whhKNXosUdy37QDavd+VwjqgkdmrRMGMLTLCqhGFJYc9Y8hgu22p6CX1enCJDO1l72/JTnd3rJ2+8sIwJ2UgffM8YRz7WVa/Zgi3yDiP35RTZrITnGwxrWi14lxNBcSpRUBvhxd11ZqUyUjNWg/eCrNdgQkrXkBkBU8g8L7yvFUw4GwoHhAp57zzgdzpTTeO9NDNoynFmtCFkJQpgNWqRuIMaJNoASlKVBQzGLZKVN1EZG6rRhUnAnCf1Bm/vGtl2jEBhIZRqW2nPADzrGbqW0a6JrfFLp1swGSqaCteJWHu1AgpLiuoUC3lEkoP5kqXaAuaFBRUo4UpQA6mKqku4bhFK9iVMEiYuUUKC1qmMxY7ARR8Q4wUZGKaU91LXJmS2VMT45hTUrDlwpzVs26R6gB6+PX48Wlkm0akuXwoVQMptjc5cMdc4yF7WYSyUJS5q6k5dDmRyjUWOSMKQkKIGzhJLKPDceHOFd9qCwoSgEtRSFqFDq0e07tr66JjheFmrmtokrQTkaHkfpQw5vBCkqMZdIFRq/20bK7PzrOknxI2VcWyPl7RoagbSH/NIieThSzSDMkqTmRtDmP2jAWyTgWoNmXG5tPnH0y79hUZLtTZU/iFBAFNMtHp5mOaOSpC3ouayPtIqHINjzwUXI27FKwnJwRuLn3z6wmEsg519o5ui+TZyRhxS1Zpy4ONxjZXLY5NpQZiCUgFilWYNN2b/WGS3BbiMHqp4JWSNDSchXdlJB6QR2tu/vJJUA6pdaZlOo+fSGiCiUnCnzjiRaavpGR2h7TtAq3N3Cl8uu+UcQKSHeqTQnOu6HVhs8wlkKXLJ4ON5etIv7pp6wSFJcsMlJzYEjyDw6s0gMGmKS9cSlpb0U7PpnGxLrHNbt6FSQ6UcoaRc8wnawhQ+OUoJXzwksr0h2OyU0OVqQldCFpcY3fxJFEq3kRSiczAWlGujnqC7/OC0XjPT45iJiTliZNchnXoRGNJJI44r6+vwracMhDWIrlv3zliAkg7VAXI66cI77RW9QSjCrEAxBBz55kfYgqbPRQnu1E0qohvKm71hJ2iYFARJwEmoDl9zaHpAxjfICR/CPBNo6VbZd4KVJAKDRYOYxBsQbgOOkD2y5E3fOkzwszJYUygQxcuKAdfKArh7N2gzUlKxKO/FtJI3pzrWPO2ki0pUkTp3eB6MAA/LkYc1oEgjY72TyEs80D5JnfF4y7wXIkS1UxupZ+EN7s8HdppKLNLlz5CEp7o4FBvElQ131A84xFxyJk2bLTJU0wk1IIAzLvWjPSH/bS4p8mUhc20CYh2ZiNrOg1yzjromskZGHY7u++UBABGV5J7Som2mUpacAlhTJVqo1z9od3/ANp0S0JKVBa1He4SN5byaMJd1hSqfLE5KkoWrKofkY2t4di5S0gSgZSqMXdKueue6BmjgY9u66+iI11SW7L0xqWJiwjGcWKrHelhBUy2JDiWTMpslRYOd7VaF4uqbZpqSoBiaF3S/wAj9RDW2SU/EEIW1cKgP9OUdfs3Ajg+vijcQhUWWYoYjOQkmrYMokBS5c0ADvh1UAWiQRB/cPl/hT7vFZSydqQQBORiI+JJY9Rr6QaO0SP+zKBO9Ry6CMgRHUtZSQRnG+dNGc1/CxY9bI3Djj6p8b5nYsSlmpq4cNwGkMbAlKwoBQOvGEdkUVDGU5a6GDSsYHSKndnygHtAwAtvSSGt5OK4N35J5ZFGWyUkpJ1zNY0d33hLKT+YtRSMI3E8DuGfF+kYGx2S0LomSs9CIe2WwT04HRgSkuah6Vb2MZ+phaeSnCdslbQtZMlgnCoJKCHWkuDQUxDfV+EcpsoPdhmKSUoagfPQaiFqZ60kOXxOK1JCg210B9IKl25fAksRX9NKcWbnWMwscOE217ek4pRhAqpiC70OT8i4fjzjGXteIU+aZgLK4t7iNLb5E1YIDOzivt6xnb0uO0KOIyVFs2qCOkX6QMaclImstsH14JOnEWNA27WGV13uuQtRG0gp2kmjt845XYlnDilqDP8ACfpFEuWoEuKM2R194vJa8UVOIzYo+fknh7YyyHQhWL+Zm9DWEMmepU5Sl1epMAWexLcju1nkk784Nm2GYlzgVhZ8ix4R0RRx2G9UEMz3APcOCg7aAFnCaaEQ47L3z+HXvSsgKGraNxEIT+k0bOGlzyAS5TiY04Q+YNMZDlFprkn9kV+F9FQtEyqVg8HYjocoHvO+JdlQVEhS/hSKuW1rQRjVJUZgVuiu0rCVA4cQ3F29Iym6MXk2O5aUkpAICWy5kxcwqTiKlEklL5mHdksNpVRITVs8D6M9Hgy6rQVja/LS2VQ3Qpr0glFsQFbSlMC4xU/0+XwxTLqHE1tGPNBBBTb3fhOezV1vNHfrlEMXSkbRLUdQYAU6w5tNkkpUSkJU2hrhOf75wglzpa07Spgl1Yk4AdKAJEd2a0SpIPd46s4SDVt6jn0AjGka57t1m+4DCra3xRN9XfLAQruygPliYHhvrpHci/ZSAkql4VDZChtNTeS46RXZ7ulz0pWMYUTUTCS3IamGkq7EyVFYGMgbIUzJoBrmaGsLc5obtdZKMkVRSC9e0JRMTNkqClDZW4LHUAvxjiz3ui22yWm1BKJaXJS5YnTEX4ARZf8Ad3eTUBBBWsHEEnTfSAOzHZpM61GXOCkpSkqbIGrZxU0RCLccEDnr67kDwALT3tt3NlVKn2YoTMSckMUkEagFjCf/AIv/ABFokqtP8JBcJAOFzkeNYt7adlUSFS0yAcUwsEu78a5boXXTcJkT5YticEtRauROjkZaR2FsRhDibNGv3eSUOB18VrO1N92SZIIVNStbEy2BJSpqZZRi7He0xSpapi1KCKgE1A4cY2HaS5Ja5Q7iShMxKgAUs2Eu9XIIyMIbV2dFnSiaVFSUqSFhmIfqxEDpnRCPbmz3+sWiZhNrXfMsoSAJmE540bLeecKHkKWHw4yG2icPMHrDi0WyVMR3YWlQzBFFpO9jnrCW02OW7lNGZgd2oPSOQgAVkIHO6L03bL1R5O3SJCxRU+yZzabIPrEirY79ym3+Kz8rs2tVVKSng7nyENLL2UkjxzFK5MB84HFt413xcm2aOK0O4V0i975T1pTxwRXkWndksNnlDCJbv+ov82g6VakIohCBwSB9BGZl24jfuB10JYQT+M12mHHI1NeOURviceSVpMLQAAnv+KqPAVd9IqVeOr1HpyeE5VhSH6perCpJ3V84gtAZRrUBzq+ezAdiAnAhM1W2rkB6U19dYtVaS/zoebDJ/XKFISSWFACxz3VMd96NNcjmcxQaB/aO9mF202lXhuBpvP1i5F6V0HH5k5eW6ExWQK5Z55AmnUiukUon00ycP0AOXAQPYgrlhaE3xo+f3SsRV5s2u6me9nY9IzxtJBbWmYruq2QcxQbVUgEmm0fq3Hdujw04XrC0Sr4Lav5cyWPRgI4/xwjxPUaqDejjfmYzc+2By4AYbIcmupqab4olWkKUSVJHEhn4MKQwaYVaAyAFaS23dItAcgJU1Fpor/MNfWEqrDMsxEtbYVF0KGR+nER3Y7ZkHIbTMZZtyYw7lAT5WAs7Ok/pVVi/3pHdzovZdlv2QbAD2jMH7rPWc1L+cVzphTiKdC39oYyLHhScQ2g4O+Fl5DCQHdwIqYQ51JU7DHGHFcC+1pzyIzb34wyuqfNmBxso1WSEDqwdXKArnu7EolRSWBwgmjjUj5RopFmC2UZjBtGP/qQGSNKdYCaRrRtAHxpBAxz8uOO5MbJb7PLUFTE96oeELq5Z9hBr1LZ6w0l9pAZeKYBJXiLIAdTZhkt7tlGfmzJaKSE4phcEvXPMq+FJ8zvEGXHOSQtUyelJlgEplIzqzYyHJc74yZImkbiD68FaaGUdZrUuYpYMssDQqqSDrSg3Uga/LUApKHxfzBqE7zu084ZptK5wU2yNSfhTu3njFJlIYpEsEHKY5JOdR6bznE7SA6yPJMBXnZq78JM1RAdJQBqz1JhZe18hExBkEpUh9ojxOKhqUgux2b/mZikEhLKDVIegL+/F4ltulGwkh5q1g/0g5VbU+kMBb2m52cLhGTaR3R2jUm1onWjHNag3hw2y+fKG/b+3laZcrDSq3bMVAY8PnFV0Xd+Hm451ZblL4fCcgW56wyviQZwlyRsusuQQ7MGA4GvpDHPZ2zXAYHy9BLLRayVx26fLWEyl5jI1SABrz4RprdWW01SGmMlxRz8q16QJ/hybMQuU+MEpUCHDZv5e0UzZwmApUAl2LBmCt9atnBvIkduaMfVA7hK5i1SVlNQnUj5Rbai6SpKlGj8daHfFwthIUlQGMAYnGY0I4QAqSZdUZGpAqAd4+kPbnnn7qWWRDi/iKMfKJHAQ9RNAfQpH0iRTtZ3KTCRLNBy+sXTFNlEiRWUTVbKzHMfOLUfw1/1D2VEiQtyraiZprzBfyEETPEn/ADf7REiQk9FSOVyDsq5p9o9neLyiRIEJg5XCarL/AM3oaRxNUcWeh9zEiR3qhXaD/E/pR6msD2A7B/oUeseRIIe6fJL/ALkJaC6VE5uPYR1Y0AqU4B2Ve0SJDzwk9VbZ6EkaGnlGguk1WOJ9xEiRLqPdVDFRaj/zC+fzMJr28XU/KJEh0XvD4JGt/pD4/krkZjmPeNBag2ECg28uZjyJC5+R5odJ1VoDIQ1HCSeJpU8YMu+UO7l0FZ5emf5b16xIkSP91ab/AHGoW5JyjaLRU/wV6/zCG3ZMvJL129eUSJCdTw7/AMoG9U3utP5T6ln/ANMBWuae+zNFb+USJETffcg6lF2r/pp3/wBg/wB0I7WsiXLqcx/tj2JDYfz+F0coq81kgFy5TU66Rm7F/wBUvr7GPYkUwe674KV3C5vjwJOrkPq2GKb1We4BeuxEiRWzhvxUMiDWKxIkSHJS/9k="/>
          <p:cNvSpPr>
            <a:spLocks noChangeAspect="1" noChangeArrowheads="1"/>
          </p:cNvSpPr>
          <p:nvPr/>
        </p:nvSpPr>
        <p:spPr bwMode="auto">
          <a:xfrm>
            <a:off x="63500" y="-896938"/>
            <a:ext cx="2466975" cy="1847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4" descr="data:image/jpg;base64,/9j/4AAQSkZJRgABAQAAAQABAAD/2wCEAAkGBhQSERUUExMWFRUWGRsaGBgXGBocGBoYHBwaGhwcGRwfHCYfHB0jHhwYIC8gIycpLCwsFx8xNTAqNSYrLCkBCQoKDgwOGg8PGi8lHyQsLCwsKSwsLDAtLC80LCwsLzAqLywsKSosLCwsLCwsLCosLCwsNCwsLCwsLCksLCwsLP/AABEIAMIBAwMBIgACEQEDEQH/xAAbAAACAwEBAQAAAAAAAAAAAAAEBQADBgIBB//EAEIQAAECAwUFBgQEBAQGAwAAAAECEQADIQQFEjFBIlFhcYEGEzKRobFCwdHwFCNS4TNicvEVgqKyFiQ0Q1OSY3PC/8QAGgEAAwEBAQEAAAAAAAAAAAAAAgMEBQEABv/EADMRAAEEAQMBBQcDBAMAAAAAAAEAAgMRIQQSMUETUWGB8CIycZGhscEUUtEzQuHxI1OC/9oADAMBAAIRAxEAPwD5zZ7bIV/3AOYIhrJu1w6WIOorGBEH3be02SXlqIGozB5iIpNKSPZPzWjFqyD7QW2TYiNDFwlsIW2DtmlTCZKJO9H0P1hqm+rMaGZhO4pI+UZskcrTTm/LK2Ipo3iwVWAf2jy8TgsxoCSpIGuWZ6MPOLV3rZwaLKzuA+tBC68rxxhyGAFBSn78Y7CxxeCRQVJAc00gFzEtU1fTfFayw0YVO8nSBUlKTXMl/o++DEycSS5pQ1yJ3xquPGcKeM77FZTm6v8Ao6ZlaiedIXzll/QR32fvBKCqUs0WXB0CmHoflB14XeQTTr0jNeOzkId1ymREObhB2eex08/3ZobDu58sypocHI6g70/dXhIqSQ/X04cKwVZpjN915wD29RymUHCisvft0Ls68JqM0q0I4bo0d134icgInkImAMFHwqAy5HSHS5aLRLMuZUfCdUnnGIvW7TIWUL0qCMinRucUxvbqG7H+8PXoLLfG7TPL28Fav/BxnjRzx5DdyimZ+GlHanoHBJxe0ZS021ISGqW8opkJClBRZiMq5x0aU8ucU92qtwbHVrXJv6zgfloXM6YR9Y4Vfk9dJaEy3SSkgOTuqYFuq5RmlTPx1Ff2h/d934iwFGJZ8mDkeenGJ3mGO6Fnx9UnbJTW818Flk2GZaDLKlqWVpX4iSyk7t2kMbJdikygFh2CqNRnYDi9Y2FkuySjDMSCS6VJ4YqTKeseTbNimbAfaWQ4oyBTpQ+cJfrt2AMf7RaWLsCT1/1+Vg7RdqEkFSGSrN94p5PpFAmJlg4QzO4J3xqLRYHCCtQCRtNQ+Y46DrSM/edgKnWEsDkdSOWkWwzB+HFHL7ILmAX4D11S5U4FTtTgY1nZlhJmkaFPoD+0YNyFRu+zB/5NRPxLIHRI/eHa5u2LzH3WdpJzK+jyl14mp+urabqQqwjFw0aGluQVF8i78KOGPGkLEZnjqeekJjw1XScpldacufzH9usM+0JAlSn/AJj/ALR7gwBdkipzoan9uMMr7U8xCGHgetcyYncblCqgbbgFkZ0sqJU4ZhziufKps1pWGNpkpDhqjJvaFip+EFh98Y0mOJGFmauBrHEv68ldSk1GeKDkXUHxqyzA38+EdXHdxm/mLfAk/wDsd31gm8bQ5p/aEved+0eaSACzhDKtVf2iQuXNL5tEguzScJSmGVhsIUKpO930gCWhzDqXLUlIG4VOnKK5CQMKfRxtJtwsBWoCZYODQ5b3+zFVr2i/Ee0WSZyW2mesRctkOK19IRdHK1QNzaHHNdyoUggtqfXdBMi5ypIxDxUO8E0HygiwSJSjhmDaNWOo4axqrFYHAydiz/E2QH8z+YIOcSTajs8ImQiQ2eFnZHZ7ElLIOJlJL/qAcecX2m5zLljE5YAcySR5CNnZEJQQcJO0lRBrRmbm7eUc26UVJKSKhG6pUpTkdA9eUQfrn7h3KgQgcL53arBgIUS4OQ+nDjDC7O0YSkImAqS/MpH04Q3tV0YQqYcS32UHIMKHPr6xnbfdxAKlEVIYDICL2zMnG1+VO5jozbFobRYQRjSQpJDgj7+3gFUvhrn95QD2cvnu5ndKrKV/pO8fONDeFjY/dYle10Ttp8lRFIJBaCs89jBV63YLVIYD81DlB90nnAJQx+xB932ioqT979IB1tIe3kInsD2lpXzadmQ1RSG9zSXQFYSrCdNPuvnBfbq7O7niakMmaHO4LGfnnEumUsJSqUkHe5Zj5xrPlD4g4dVkaOMxzOvNBaC6rIiacSHceNLHI7xmHyB0jQ40SkKUAcwAlRqFZM4q53Rzd08hBJUETMimtRTJuOjRZaCoYwha1TFDwkCujltwj56V5e6unrw+q2xZyVzLnbcteNKZakqOFRDhYB8Q0ctHKbTNTLWqanDhAw/5sksOnlANumpCJM61omBaiAkJwgKlij7wp4IklrQmZ+JSDMS8tJ2yKslC6Zsc29o5sxfrB6fkod6NwhcsBhLC6rUocB13UjM33YnVhTN2au2Z6RobPMmsTORjUFkUah9m4wr7QXeogBRKEnwlKSKbipI2mgoHbX1f5XXDCwNusgQvDpo7Rq+zMx7IpIFUrfoQPpGat1l7otVXMQVcV99ypiCpJorkY3tR/wAsIDcrKgY2KYlxrwRlqQcRTl9k+xEApTv8jufSNLPsCZyccs4gas9RzGYgSXchegLvuyiJsrQKK0S2zYXVzWdyANSIrvW1JM5bmmSeQpn5wTbLyRZ0lKSDNZt+HnuPCM4S4dRP3WOxMLnF5To5Qw2OfovJk2tfD+0XXTdffKCUgjVStANXiXTd0y0KwADCGKlnID5nhGvmzESJfdy+qtSd59YZNN2fst5U9iXP4QNtCZSBLljZTQbzxP3qYy9rmP50hpbrY5NXf6t7e8Kpko14COQtrJSZGgCggzJeseQSmUNxjyK9yk7NVyZeAbNXLl4aIu+ZMCSiWVDfkPM0gfs9ZBOWy2wpGJXIZDqfaG14XucksAnIDIDc0KlkIftbyqIACyhwk143PMQATLUkamhHmKRxY7OpRDKZXHL2h/dt9l2NRqN/SKLbYe7nbJUELDpwitaEOSBT5xwTuNtdyhMAY7cOCm9yXctexNlICgHCytJBI3AuRyaH1oxAHu5aQomrEYSRTJ9XaF902fCkpIWp2Lk4ejNUatwgi3yQpCgkplhLV8JPIZs+vDUxjSu3SZ49eKvjZtC8mTkd/MlBakzJgSKgAIVmocm849s8uaUJTKUJi0KPeqdgkAsApzWrmm4RWe87yUJKZc5CgZZnYAMZUMSqqpiABAPThAkmXIUZ8iWlcoO4mLVVgwwKbZIcFjHtuPl/GeD5LgflOpykKJEwFYT8KHbiH1ctlGSvmypSpRWnCa0PDg7nnGnlKIQkd48sJwqpUFmZ9z6jdCe/7KhJwqIUMILuosDoX1oNYLSna+vsieMLHyLIcRUNX6DlmzRsbstqZ1nG1iMvZUelPSkJbOEjEGqoVPoID7DW3DOXKOUwU/qTl5h41tS0yRk/tyozUDmAf3E36804mDOh6aGO7NNr/evOPbdKY8yYETOAOnnWIwNzVbwml/3f+Isqkiq0bad7jMDmH8oyXZla0hRSE5s6mbrGuu68GI/aFPaCymQRMksEzVZ6JWcxyOcHA8gGE9eFI+NrZe2PQFae51LJolBJBcgFIYDUgEDfX0gqWUgFQUoKWGGDV6Ak5fbxlrqtEuWAtcxS15JBq5P6UxrZVpStQSgEsQS+YIGpyZ6RnTsLXX0VTH2lv+HTZcial0zZqlMkEFSkJTtEoJoNDFloSkmTPnSwqcSnFgUwKWIBpkQWgqTLRi70PUGmlSQ5HEtHcmTgCUmgKyKsWCq5fSAMh9Y8vsuhgu1wBhUoqUpY+F3f+kk/OFHaNMlQEtUxW9IU6CknP+V4ZzrfhUShQrRSVAsWcbQIo9aiEVpnY8SJiNkVf5A5jlDoGnduXHN3CisjbbPgURtH+rP6RVZrPtOaDWHf46Wo92qUnDlShHXOF162fupuFzhIBB1I+ukbjJC72TyoTG1hDjkWrZtp7sgoJSpqEHSPZl5TZoYzZhGoxGKDZsT0NTnF6bIpEuqanNtIE7R8VURvcS73atL5xLulq0O7qYuIK5fvx3wLMSoOAKRYLUUhiH/tDqwKUbXtt266K3Nmaz2ZCEipSFK3lSg58nbkIUWy2uRrrXVt3WGNtX3kqWsZFKT8mhEpLqqSwzMZcbbJceVaMNACpmaUL/dRHSJJertrlF0uQ5+/eGtku8AYlUSNTwh7pA0IC20tTYC2XrHkHzbyIJCUJbTEa9YkB7fcvdkhezKGkTltVSgnoAT84V2wup3o+kNrkf8ABk71q9oU2k7X3lDR/Vd8UmP+i1WWFO1To+ebwx7RoSU2dKqDComoFCRqdIEu4EqGlfv2jrtkglcoDIS/dUdaN0wHx+yHUHbD8k7uOdKSWQpQYfCTuOZy1jRCXiQAsJwrzNSSA+X3q8Yu6LxISlKUpfV/CB841Mm/AVHvCVEJADalqPkwpl5xnaqJ4dYVULxtFKq02BC5YQkrQJDEgO6iS512VM9YPWVYwUkGUZYSUmuJOYJYcWjiRacQfEBVL0zGpHFx5CCEgJZT0TjSavo4PLjEbnHg+KdQVUsYEbITsk7BD0GYUCxaoqMoQ3vbswqWkI0wuWD6g6eUFXrbU5lk5Akb2avP5xlr0BQyUKdJJatamrcIu0sO42UiaTYLRQmBJwlmVnubIt5xlVIVJmBSQQUqdJ60+UO1y1KwvxEUWtQJAKWLAV1G+Npg2iiodURMR07lrFWhNokpmoyUKjcrUffCE1qXhB+25ekA3FepsyiFAmSqihqncoQ5vSwuxTtJNUkZERnGPsn106KuGTtG0feHq0plWtWbatnDyasLss5JAICcQ4FNQfOkJpVgL8nhhelq7izlPxzAwH8up+UdeA5zQ3m0TsRnekl2zRLUJinUacY0l3XkcOJasOJTgDezB/UxjbC6sSXozwTNWpKeG6K5YBJgnP4UsUwazcBj8reJvlKGALhQSivPMcajyMezu04UkgsCZoCuBCd2lYyd2XeucjHMX3aCoKH6iwbZGg4wXOuuRMdpkwKJd3BDjVqRnO00LXUTlPEr3jc1uEZel5O7FmURy3Hlk448ICu68+8WZS6FQZPPQQun3cuWtWNT4jiCh4VDf5xWuScQKSxBccxlFLYWbaHzTLkc3c0eSvmWLCvi8MLxsXeS5SwASgkVLUPHnvi+8E4kpmAeIP11Hm8XXQXoajdv96woykAP7l0xhwpHXZdyUjEoJA0CjqWod0FT5ctTDw0UQGILAs5B4/OO7dMdKlA5B3ICkgAghwBU/vA8kkqYYiO8qygtwsOFTArIahPtGfZd7VppIaRhKb2uBnIw4Trk6mGp3Bsozl6XMtAxNQkBwXGXoY39sllUpyX44WB3sck8mhXKs2KWtKvCUl/KK4NS5oylSwte0hZ24b87pJlTXMslwRmknhuMPlWOWs4kzEnVwQPMEvGVl2NIBxENrwEDrkzFgKShRSKBkklhvIGcXvga925ppSB79OynZ7h1C2P4yzyaY0zFaJSdeKsoR2m/5ql1AwZYBkG9zxhMhZSagjgQ0WTJpcNR9Rxg49M1hs58Slu1Jc2waI7kWb3OssE8Xf2iQVJUSkEqD/SkeR3e0Y2qwaWRwsPPyH8o7s0HsR4TFewhbahX79Ya9mlPZ5oZgFjlUftANpz+/WJjiZ48UuAXA1W3YHUPnFfbJf5qB/8AGn3MW3cWV9Iq7YoebLbPux7mChv9QPNL1hqHzS2zzSmrs3GCbNfJSkgeIv5mj8hCzFQjU0isBs40Zg14orOikc3IWttN+skMa4QOpavT5xcq/VF8JZlhxvSA308oy0uvxDhBFntIAq8Z50zK4Wqybc6jwUwt1qVNCg+8VyIpR+jwpC1JOGr5Pn5QwsV3KVspSrnoOsO7vuYADvikkENhHh5nUR7tmwilySDtacMFCyZBW6TRevMfKBzYscsLPiSrCeIpSNIiyMtykOk+QamuVcQ6boYybqCyuXgwgy8eWSqKfjkIjfraVXZtsE+v8rHm4XXuSylNyb3f0iuzpn2dKQghqlSSHGHgNDnrH0c3eCmSlmxpJJauFKS7cSIR22zhnKRiUcI4B3PuBCWa0vw4X6K4Ioyb+3rwWVvG/Z8rKVLRltMS2upjMzrQqYpSlqKiWqY2l6WBVomJAB7pNHFStQzYekILRZUS5uEio+EVAbRR1OpakaenewDAz4LPnhc6QW72brKTJWU1+yIPlr7xSU/qUE+bARLbLBU4DHdvaC+zdhMy1SkZ4VBZO4J2qxU9wDC49Ak9m6NxYDhPb+XhIQKJSG4ACn3zjOyZ6nEbO/LvxKJ3wlkXMx4RlwytDMrVc0k4Xd4oK7I+qFAvwOcK5SNli9BXe2kPb+BlWeXLT4ph9E/ufSES0bL6ijQ6E2zzNImbd5POMp3cihNkrQ1UFwOCv3HrFtiklCveA+zE3u1OaBWyeuT8jDa2TMJI+/v6RJLh5aOqaGuADndcph+OSSPc0c5MBlRx1EWKlpAxK2gQHNHNaE8aiEdqW8sHI4m6axTel4GVLSASXDmECAmgEZBazeeE6RasSmyf112uI3xX2imJkSS2a6Dlr8oz1y3qVLAOUX9rZxmrKAfAMI/qzV98Ia2AiUNPCW0l2Wi0HYLuQvFaJgcaJORI3jcN0WTe0CsTBTAbqCO7qTisqpb7ctVRqxyhLaLKpzFgaHuIf04UxP8Ac0ZPPx6/VaazXmmclpiUrHEA+ucVTLglkKMk4SfgVVJPDVMAXfIIH30gxNoIMJNsPsFMDQacRlZudds9KiDLVQ7j8gREjXy7zLZmJDv1Tv2hSfpD+8pd2YpZZit628h+8AWmYHP3vhpJR3dkQ9MTqPI5e0Il1emsEADI4+KOK2xNHgmN1lzFnaFD2ghnZCE9M/nFlwynUkb/AGhdb7a9omKbNRbkModpRc5PcPuka11RgeKXXfYTNmlALCpKtyRnDhQs6KCUFtqol/pAdz2lCJ60OAJgYK0fP6iLrVdSgrIx6cntKJoINGxpj3VZv5K4Wqz/APhR0f6x0m8pSfBKQCeD+8BC6lVoYvkXEtR1pCSGdXfVWAG7DQmUu2T1bSBjAPhHrSGtnmKL4kqQrVwW31GoP3URLkstoRs4UzEhq0JbzEaqWqbJqQSkjaChiAG8HxCMueUNNAD5qgEjr5IGySAQQrMpwoWDRswDxGj6QZLmFIAJGLBgU1AeXJ/UwNarclCAJWzrhAzS7muTGOZ5QpUmcqakAkAp1SA5z50qNYiILsnhHXejUylbLmktBQN54kDpzrA0yxjBKBGIoJKiPiJqwG/2DwOqROM5K0qxIKiEKVQFgVGm7MPq0Wfi1C0lKElYAZQyBI8RHWO7SOD4rgQ95WaYlJWClC5gon40p1YDwsM/KlYQLsaJKHauZUaq6aB42MyUhSiZ2ynRIoVNnSMze9hRMnFQUopDshiUgbg2fMxTp5L9k+vBeBKxdslhayUBW0aamNp2euhNlQVKYzV+I/pGeEdc4ru6ypQe8KE/yEAUOvt6xTPvEvF80rpR2beOqQIBv3lM5tpeO7KhzCiXNfjDIWgSpZWc8k8VHKI3MrATzgJH2mtANoJ0lpwj5t1pCmwTFLmhKUO7sAMRf73x2ErnzQglhi2t+8mCl30ZSglGwkZARqAbGhgFmkgOG628A9eq7ndnrUFEiWrCcw4xPwDvEu62zcpiXSmgxpOLlxEau6bxM6U58Q1iX9KSZaVEbeXMcYi/UEnY9oVMLQ+Ubzi+PXRZpcxShtZbhl0EXqlonIAUWYUOhHGKlL35aQPap2DYAbEKcAd8UBu7AwtTUdmGbD5KyySpcpTpViUzpAFOZMcJWRtM7OST5kxTOlKTgAVQgHmTpvi2UPFiGyQAafEr9ngy0Abru1nwPDAcev8AazVmvpcqcqYj4iXByKSXYiNFZO0dlmn8wKlK5Ykv7jyhFa7rCJk4UAQCRzLAD19IX2ayKWThqQH+UWPjilG7jxXzAlnhdQ7zhfTBYUKRilkLTvQXH7QstchjT76RlbJNmyJizKWRg8RB2SeOhEaS7O1cucGmpwzN6cjxaIH6d8eW5H1WpDqhIdrhR+6qY7z5H6xIbFcj/wAieoIMeQvee4/JV7D3IO/JwAwjJIAB5Bh7RnWJOeUHXrOcnOsBWeXWKom7WJD8upaK6jglrWckIUffKM/PtKe7KkGvHPOohzeRCLGoO3eFKR5ufQesZIiG6QmnHvP2UOty4DuCoWaxobjXaZmzLWoJDOVVSnzfyEC3NcZtCyPChNVq3DcOJjUWm1IlJEuWMKRkHz4nfHtRMPcAs/ZL0mncTuugrEyAkMq0zVK3jCkdAB84Ct9ntMppkicqcl6hVWPI/KFs22Ekn2h32ftBJY1B39YiIdGN2D4UFp7GuG0EjxtG3NaJq8ONCUfqxqQw3kAbXQRqO6mJdAUEp+EkqWCDzGLKMpYbYuarwASwaqDANzIMaazrQzyyly6cTEqIFHALBq5iM3UtIPCc3uJVd42tcmXRYVVhQ0aueo9oBt0xNpl/iFzUIKSE92BUh2J48OUHFIRKWSgrV4Sd+8pDUrSAlz0W2URMKLMizpABSPETQVOQplm5gIxWa4PP+PFE7Gfqu73kLVLH4aZMmSJbOsgAJVlQipAB6PF96XhabNLlSilDEUWly/CooddXgKyWQzbGmXZJi8Sv4yCoYXArRnDlmbMQTdyVy7H+anGhaswSpaemVG0MdNAUaNHjr8UAzz3+aMRaJYNQoLYUKSS5DVcP5UhfeyVzE4FKloSAzAhBKdHcQwlLK0pWzlvyykM+gBFR9Hji2TVLlhCk4VAgigBUP0uQQR1hTDtdaM46JHbUhKUoSAEpAAZTinTWEikEn3h3b5YxFqeY9IHs9jcxoxuoWV6l7d1iepoBnwhXe9496pJBIloFPUP1g/tLeIlSxKR4zVX9O7rGZt9rCU4Ax/t/eKtPGXf8h8lHNMwAgnj7oYXooTcSWBDEbqaQ7RIkzdsq7t80qemtG0jNSEhS235Q/mXeVSxgFQwO5945+8VTNaK6KTSuebPIWruy9LPJQAnEviE655Z5QDbe0QtCwhCThqxVRy2g0p6tCy7EYJgQS+IMHzx6A+0GpsRRMTMAoo5N4TVx013NGeIo2uJOT0WuxpLu6kHOlVSS2E5c9YPtVjd2FEE88LsOjEZb4ZqukKExBVSi0FjQDMD71iWuUAoCm3QHIMobPD4YA6gOquiaJDuDj32ll42b8wAU7tywD0AC2rucR3PCAZaAHJOJVKZEgeTVgy0HFMnFg6koYuKORLU3NhAVoRhnyyNErWr1T7COB5cAO4fi0O41SQ3vK/LGEY1zWWreyU19ngq6bp7tAYDEpKll+AoOFSHhvLswEuWpKcUwywNGbM+ZYPHeMd4E5hOwS1GRtzD1VTrDTOduwKJsHtFx8vDvWVvWziTJ7sDaWak5k1J5GE11XUuatk0Ad1bm+cOrymqtVqKU51V/SDX0DecO7PYiJRTKThAFVKIbWppX9R4ACLe2MTAD7xULtO2V9j3W4x9lmbRfPdqKAkLw0xHMtEhgbtsqNlSkEjMrKgovVyBQcokFui/YT6+KPtdX/wBgHr4KW6yl8jn9/vEsF3kqHlBFm7QhaXmocgeJJAJ5jfHlo7RJSPyUYVHVVVDlo/GEASe7StL2D2iqO09uAUiUA6UDaI/UWfy+cK03eqYtKUByo03fYjtEozK/Z5xprpsP4eWZi6TFBgM8Kd/M+0Nc8QsAHP5SOydLl3B4Vk0JkShKQRTM6qOp+90ILTOJJ3H1gi32rETWB7Oh2Gev36wmNu0bjyqD+1qlls2Is0PpcvuUY3ZRDIfU7zwHrHkqUiUjvFigDAfqVuHzMLptrK8S1F1aNkBuHCBNynwTWNHCYyL7EvZrNVkCUgB9cL5e8aS7ZilSUlSAlRfEqhUXySksH46Ri7FbUoG0otmVUKjXJIyHOH1zdoZsyd3vhloFAKlW4E6CrnpnE2ohwS0efrC4TRpacoU6EqIwlywyAGh3h6PApWgj8O2FMxZPhGIAtXqRQ6Ax7YbVjcqUAKipDqIDkDgBXrFtnmYsCikYsL8Wd6cw0ZdFvKNUXTZJchU1KE7Ychasymg03B4l22RUoLSFOFEkDMN8iN2rwXITiKVmmJxo9d56RyheFC3qoL5FmfLeKhuEdLib8rXlwUBUuigp3ITkoYNQ2ojN30iZP20z1BcvZJxU5KApX9XnDS3zU4tjZJLpc1yoQeIp0rvjIX5LmSV97LU6VeMZhjvGo04RdpI7dzR6WkT0G2RY+oVUrtNOlkompCinf9+ojz/jKYSQlCEcak9NISWm04lBstA7twfdEEmr16esbf6ePktCzDNKcNPCOCVKJUokqOZPGF9psUx3KanSjmDxNK5dKtmOWRjuyqlqJCyQo5Hju6xWxoa3c4fJJka1xAafmrpdzAhCi8pTA5Ok89UwzsEwoJQQSCNofyvmDwzjqSVSwAR3ktWRJpXJKz8PAmC7vJQSP4qA+waTEPuBz6RkzP5HI6ev5WpCwDIweoQV63QZpxS1fmBlsP8AvJ0Ug/rGRHCGd023vv4gKUzAxOWGZQK8yBnrFsmwj4fD4ksa80DQu7oO6Hlru5C7OmbLZSneZhAGJwHcPRQpEEk42hp8j3evWE/btdd8qv8ABqsyJJWQvCcJI/QVMOO5weW+K+1V34MBSB4pWEZ7KXH/AOjDC0TRMkBKlNsl3DHFRq7311ge6r5EyThUcJQCCTkABSpiFrn+/wBxyiAPKWJsKTLlTADjKglbEMEoOImmWQj1d2zJ9neWjEvGpBLgEIJxa6mkdXbPK5GGjFakgitAkvFtwTDZ5apYUFHMB2qcoe5zm33goyD0XJxY+7ljalSxLHBRPizqA79I5s9xleFMtyKIKyNCcSid2Iho6stlMuWpn72YcB1GdT506Qws9pXZ5KkyU96t3GQrQPyAApAOcR7vrxXHXWFn5XZ0WZZlghc+ZtTlgFkpd8Kd3vFV9W0IASgApBAI0VM0FNH+EaCu6D7OlaElAOKdNUyl5hzVQQdw1LaRff1wyJSJRmEES2MsJ8al0Jpk3HdFAlHaDeb/AD66eCTt7Nga1Zhd2yASFywtfxKJLk6x7BS508kkGXLB+AhJI5vWJFW937vqf4XOzZ+0LEzLyIDJS3OsUy7YtSqs5pUQ1sFyrmkDApviJYJHWNBLkSbPVKQpY+Jsv6Y0pJY48AWVmxx6iXJdQCou25BKAmzvFmEPrvP084qvK9MRc+8UW68yolznxhcxKiP7/bRK1hcdz+Vo+ywbWqzxGuphxdllAYnLz68f7QPd121ctn840CbIaJam8DQe45cYVNKBgJsbOpS9aFTyThdKQMANNl9p+OvlFlrupctBIS6mLDju9X5Q+lWcIxMlyHAbXEAEn3gm1Lx0wtiClCjnIJTTp0iM6kggAYTW7mjB818ztd2lJD+JXwjXf0G+C/8AHDKl4UgYjkNABlzL18o01uurCMaUhyAkEmtKFhm3RqvGVvWzJBZ8Ss+I+gjRjlbNQcpjE5rSWHK0d1gSpLrVUJKi+9VVdTQcnhpZbwZUsvtBkgmtNmp35qMZu5ZPfSFJUdpJd96Tv6wZZxgPAMB0cfN4iljBcb5To8NAqsJ+b5wkIJcY9nmHeu4wJOv0KmTn8ctZHNJFHO/TmBCq+8pK06KL+/s8ZK33timTFDJYY+lehAMFp9G2TPrn+EjUTdkA7x/C0l4XsJiEF2ChsH9Kt3Imh5xmrXei1pqSSNeG47/2hrcN3JMvvZu0gE4EHInUng9IbSr9SCwQgDdhDRYHNhO1rbpT7Hzt3E1awmKHt3WIKoVBLB+J3tGsNwWa2JOyJa8wpAZ+acj6Rlbwsk2yzVJUBoHIcFOhEURamOZ23gjopDC/TklE/g0lJRLYVz1VzMcWbs+FAiYCG+JLk9RqOQeO7PbBMBcJelNH+v1hvPCQUkkppQsrmxzT5NBaqctprCqIIGP9ooO7LJMklsWNOSVBi3BQNCltMx6RpFS0T0jvMMqdklaSACRqd4bI6Qqk2bJRWRSi0I8nKSxgqSZxdOxNlqV4kio0yZ35dYx5XF53de/j/C0GRhgoI267MtSZiJqQjCQ0zUq+EjfTM8Iki8FypplLQCslioPUA5lixprxEW2eVOQMLd7LToPEnPMHaG7WL8aZznCpBqAVCrbi49BEbjk3kevVJiuK0rCjKOZKXUNl38KhpwPGAbFYFqmTJawAyQSKVejkjnFVqM+yyS4lrlrLuksytNKc4E7PX4r8RUYjNZDgjZro9Wjojdtc5mQvXQNJzYrTLRLQkjAuUTjTk7mp4isV2FKFGdMlqDILIS2ROvRoSdsZqxMwzJbBLhKlfGMwxauYbrAfZ8Tpkzu5SgCzqcjAAG9RTLfDBBcfaXV58EIIpPLVeRs89CVJ2AA1aF6k5Pm44tBtgvNCk4UfxFFlE5gPly/eBe103u5UqUADizURUhNB5kvAnZy7caFGbKmDRJCSKa11HCA2tdFvP+10EEJvZJoTOmE0CNlDVpkSfU9TAl6XhLXMVMSkhKAxmfETolNGBJ1zgrBhBTLluQKgOcO7Ec+kUSp0whhKNXosUdy37QDavd+VwjqgkdmrRMGMLTLCqhGFJYc9Y8hgu22p6CX1enCJDO1l72/JTnd3rJ2+8sIwJ2UgffM8YRz7WVa/Zgi3yDiP35RTZrITnGwxrWi14lxNBcSpRUBvhxd11ZqUyUjNWg/eCrNdgQkrXkBkBU8g8L7yvFUw4GwoHhAp57zzgdzpTTeO9NDNoynFmtCFkJQpgNWqRuIMaJNoASlKVBQzGLZKVN1EZG6rRhUnAnCf1Bm/vGtl2jEBhIZRqW2nPADzrGbqW0a6JrfFLp1swGSqaCteJWHu1AgpLiuoUC3lEkoP5kqXaAuaFBRUo4UpQA6mKqku4bhFK9iVMEiYuUUKC1qmMxY7ARR8Q4wUZGKaU91LXJmS2VMT45hTUrDlwpzVs26R6gB6+PX48Wlkm0akuXwoVQMptjc5cMdc4yF7WYSyUJS5q6k5dDmRyjUWOSMKQkKIGzhJLKPDceHOFd9qCwoSgEtRSFqFDq0e07tr66JjheFmrmtokrQTkaHkfpQw5vBCkqMZdIFRq/20bK7PzrOknxI2VcWyPl7RoagbSH/NIieThSzSDMkqTmRtDmP2jAWyTgWoNmXG5tPnH0y79hUZLtTZU/iFBAFNMtHp5mOaOSpC3ouayPtIqHINjzwUXI27FKwnJwRuLn3z6wmEsg519o5ui+TZyRhxS1Zpy4ONxjZXLY5NpQZiCUgFilWYNN2b/WGS3BbiMHqp4JWSNDSchXdlJB6QR2tu/vJJUA6pdaZlOo+fSGiCiUnCnzjiRaavpGR2h7TtAq3N3Cl8uu+UcQKSHeqTQnOu6HVhs8wlkKXLJ4ON5etIv7pp6wSFJcsMlJzYEjyDw6s0gMGmKS9cSlpb0U7PpnGxLrHNbt6FSQ6UcoaRc8wnawhQ+OUoJXzwksr0h2OyU0OVqQldCFpcY3fxJFEq3kRSiczAWlGujnqC7/OC0XjPT45iJiTliZNchnXoRGNJJI44r6+vwracMhDWIrlv3zliAkg7VAXI66cI77RW9QSjCrEAxBBz55kfYgqbPRQnu1E0qohvKm71hJ2iYFARJwEmoDl9zaHpAxjfICR/CPBNo6VbZd4KVJAKDRYOYxBsQbgOOkD2y5E3fOkzwszJYUygQxcuKAdfKArh7N2gzUlKxKO/FtJI3pzrWPO2ki0pUkTp3eB6MAA/LkYc1oEgjY72TyEs80D5JnfF4y7wXIkS1UxupZ+EN7s8HdppKLNLlz5CEp7o4FBvElQ131A84xFxyJk2bLTJU0wk1IIAzLvWjPSH/bS4p8mUhc20CYh2ZiNrOg1yzjromskZGHY7u++UBABGV5J7Som2mUpacAlhTJVqo1z9od3/ANp0S0JKVBa1He4SN5byaMJd1hSqfLE5KkoWrKofkY2t4di5S0gSgZSqMXdKueue6BmjgY9u66+iI11SW7L0xqWJiwjGcWKrHelhBUy2JDiWTMpslRYOd7VaF4uqbZpqSoBiaF3S/wAj9RDW2SU/EEIW1cKgP9OUdfs3Ajg+vijcQhUWWYoYjOQkmrYMokBS5c0ADvh1UAWiQRB/cPl/hT7vFZSydqQQBORiI+JJY9Rr6QaO0SP+zKBO9Ry6CMgRHUtZSQRnG+dNGc1/CxY9bI3Djj6p8b5nYsSlmpq4cNwGkMbAlKwoBQOvGEdkUVDGU5a6GDSsYHSKndnygHtAwAtvSSGt5OK4N35J5ZFGWyUkpJ1zNY0d33hLKT+YtRSMI3E8DuGfF+kYGx2S0LomSs9CIe2WwT04HRgSkuah6Vb2MZ+phaeSnCdslbQtZMlgnCoJKCHWkuDQUxDfV+EcpsoPdhmKSUoagfPQaiFqZ60kOXxOK1JCg210B9IKl25fAksRX9NKcWbnWMwscOE217ek4pRhAqpiC70OT8i4fjzjGXteIU+aZgLK4t7iNLb5E1YIDOzivt6xnb0uO0KOIyVFs2qCOkX6QMaclImstsH14JOnEWNA27WGV13uuQtRG0gp2kmjt845XYlnDilqDP8ACfpFEuWoEuKM2R194vJa8UVOIzYo+fknh7YyyHQhWL+Zm9DWEMmepU5Sl1epMAWexLcju1nkk784Nm2GYlzgVhZ8ix4R0RRx2G9UEMz3APcOCg7aAFnCaaEQ47L3z+HXvSsgKGraNxEIT+k0bOGlzyAS5TiY04Q+YNMZDlFprkn9kV+F9FQtEyqVg8HYjocoHvO+JdlQVEhS/hSKuW1rQRjVJUZgVuiu0rCVA4cQ3F29Iym6MXk2O5aUkpAICWy5kxcwqTiKlEklL5mHdksNpVRITVs8D6M9Hgy6rQVja/LS2VQ3Qpr0glFsQFbSlMC4xU/0+XwxTLqHE1tGPNBBBTb3fhOezV1vNHfrlEMXSkbRLUdQYAU6w5tNkkpUSkJU2hrhOf75wglzpa07Spgl1Yk4AdKAJEd2a0SpIPd46s4SDVt6jn0AjGka57t1m+4DCra3xRN9XfLAQruygPliYHhvrpHci/ZSAkql4VDZChtNTeS46RXZ7ulz0pWMYUTUTCS3IamGkq7EyVFYGMgbIUzJoBrmaGsLc5obtdZKMkVRSC9e0JRMTNkqClDZW4LHUAvxjiz3ui22yWm1BKJaXJS5YnTEX4ARZf8Ad3eTUBBBWsHEEnTfSAOzHZpM61GXOCkpSkqbIGrZxU0RCLccEDnr67kDwALT3tt3NlVKn2YoTMSckMUkEagFjCf/AIv/ABFokqtP8JBcJAOFzkeNYt7adlUSFS0yAcUwsEu78a5boXXTcJkT5YticEtRauROjkZaR2FsRhDibNGv3eSUOB18VrO1N92SZIIVNStbEy2BJSpqZZRi7He0xSpapi1KCKgE1A4cY2HaS5Ja5Q7iShMxKgAUs2Eu9XIIyMIbV2dFnSiaVFSUqSFhmIfqxEDpnRCPbmz3+sWiZhNrXfMsoSAJmE540bLeecKHkKWHw4yG2icPMHrDi0WyVMR3YWlQzBFFpO9jnrCW02OW7lNGZgd2oPSOQgAVkIHO6L03bL1R5O3SJCxRU+yZzabIPrEirY79ym3+Kz8rs2tVVKSng7nyENLL2UkjxzFK5MB84HFt413xcm2aOK0O4V0i975T1pTxwRXkWndksNnlDCJbv+ov82g6VakIohCBwSB9BGZl24jfuB10JYQT+M12mHHI1NeOURviceSVpMLQAAnv+KqPAVd9IqVeOr1HpyeE5VhSH6perCpJ3V84gtAZRrUBzq+ezAdiAnAhM1W2rkB6U19dYtVaS/zoebDJ/XKFISSWFACxz3VMd96NNcjmcxQaB/aO9mF202lXhuBpvP1i5F6V0HH5k5eW6ExWQK5Z55AmnUiukUon00ycP0AOXAQPYgrlhaE3xo+f3SsRV5s2u6me9nY9IzxtJBbWmYruq2QcxQbVUgEmm0fq3Hdujw04XrC0Sr4Lav5cyWPRgI4/xwjxPUaqDejjfmYzc+2By4AYbIcmupqab4olWkKUSVJHEhn4MKQwaYVaAyAFaS23dItAcgJU1Fpor/MNfWEqrDMsxEtbYVF0KGR+nER3Y7ZkHIbTMZZtyYw7lAT5WAs7Ok/pVVi/3pHdzovZdlv2QbAD2jMH7rPWc1L+cVzphTiKdC39oYyLHhScQ2g4O+Fl5DCQHdwIqYQ51JU7DHGHFcC+1pzyIzb34wyuqfNmBxso1WSEDqwdXKArnu7EolRSWBwgmjjUj5RopFmC2UZjBtGP/qQGSNKdYCaRrRtAHxpBAxz8uOO5MbJb7PLUFTE96oeELq5Z9hBr1LZ6w0l9pAZeKYBJXiLIAdTZhkt7tlGfmzJaKSE4phcEvXPMq+FJ8zvEGXHOSQtUyelJlgEplIzqzYyHJc74yZImkbiD68FaaGUdZrUuYpYMssDQqqSDrSg3Uga/LUApKHxfzBqE7zu084ZptK5wU2yNSfhTu3njFJlIYpEsEHKY5JOdR6bznE7SA6yPJMBXnZq78JM1RAdJQBqz1JhZe18hExBkEpUh9ojxOKhqUgux2b/mZikEhLKDVIegL+/F4ltulGwkh5q1g/0g5VbU+kMBb2m52cLhGTaR3R2jUm1onWjHNag3hw2y+fKG/b+3laZcrDSq3bMVAY8PnFV0Xd+Hm451ZblL4fCcgW56wyviQZwlyRsusuQQ7MGA4GvpDHPZ2zXAYHy9BLLRayVx26fLWEyl5jI1SABrz4RprdWW01SGmMlxRz8q16QJ/hybMQuU+MEpUCHDZv5e0UzZwmApUAl2LBmCt9atnBvIkduaMfVA7hK5i1SVlNQnUj5Rbai6SpKlGj8daHfFwthIUlQGMAYnGY0I4QAqSZdUZGpAqAd4+kPbnnn7qWWRDi/iKMfKJHAQ9RNAfQpH0iRTtZ3KTCRLNBy+sXTFNlEiRWUTVbKzHMfOLUfw1/1D2VEiQtyraiZprzBfyEETPEn/ADf7REiQk9FSOVyDsq5p9o9neLyiRIEJg5XCarL/AM3oaRxNUcWeh9zEiR3qhXaD/E/pR6msD2A7B/oUeseRIIe6fJL/ALkJaC6VE5uPYR1Y0AqU4B2Ve0SJDzwk9VbZ6EkaGnlGguk1WOJ9xEiRLqPdVDFRaj/zC+fzMJr28XU/KJEh0XvD4JGt/pD4/krkZjmPeNBag2ECg28uZjyJC5+R5odJ1VoDIQ1HCSeJpU8YMu+UO7l0FZ5emf5b16xIkSP91ab/AHGoW5JyjaLRU/wV6/zCG3ZMvJL129eUSJCdTw7/AMoG9U3utP5T6ln/ANMBWuae+zNFb+USJETffcg6lF2r/pp3/wBg/wB0I7WsiXLqcx/tj2JDYfz+F0coq81kgFy5TU66Rm7F/wBUvr7GPYkUwe674KV3C5vjwJOrkPq2GKb1We4BeuxEiRWzhvxUMiDWKxIkSHJS/9k="/>
          <p:cNvSpPr>
            <a:spLocks noChangeAspect="1" noChangeArrowheads="1"/>
          </p:cNvSpPr>
          <p:nvPr/>
        </p:nvSpPr>
        <p:spPr bwMode="auto">
          <a:xfrm>
            <a:off x="215900" y="-744538"/>
            <a:ext cx="2466975" cy="1847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9222" name="Picture 6" descr="http://beagle.vpro.nl/data/picture/20100212PaulDavies.jpe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32040" y="3077910"/>
            <a:ext cx="3810000" cy="2857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73631026"/>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Tijdelijke aanduiding voor inhoud 2"/>
          <p:cNvGraphicFramePr>
            <a:graphicFrameLocks noGrp="1"/>
          </p:cNvGraphicFramePr>
          <p:nvPr>
            <p:ph idx="1"/>
            <p:extLst>
              <p:ext uri="{D42A27DB-BD31-4B8C-83A1-F6EECF244321}">
                <p14:modId xmlns:p14="http://schemas.microsoft.com/office/powerpoint/2010/main" val="3375924900"/>
              </p:ext>
            </p:extLst>
          </p:nvPr>
        </p:nvGraphicFramePr>
        <p:xfrm>
          <a:off x="0" y="1700808"/>
          <a:ext cx="6084168" cy="492514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5" name="Diagram 4"/>
          <p:cNvGraphicFramePr/>
          <p:nvPr>
            <p:extLst>
              <p:ext uri="{D42A27DB-BD31-4B8C-83A1-F6EECF244321}">
                <p14:modId xmlns:p14="http://schemas.microsoft.com/office/powerpoint/2010/main" val="1439274572"/>
              </p:ext>
            </p:extLst>
          </p:nvPr>
        </p:nvGraphicFramePr>
        <p:xfrm>
          <a:off x="5148063" y="1484784"/>
          <a:ext cx="3456385" cy="864095"/>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pic>
        <p:nvPicPr>
          <p:cNvPr id="5122" name="Picture 2" descr="http://www.biologycorner.com/resources/mRNA-colored.gif"/>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300191" y="2564904"/>
            <a:ext cx="2482327" cy="39604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054013236"/>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Tijdelijke aanduiding voor inhoud 4"/>
          <p:cNvGraphicFramePr>
            <a:graphicFrameLocks noGrp="1"/>
          </p:cNvGraphicFramePr>
          <p:nvPr>
            <p:ph idx="1"/>
            <p:extLst>
              <p:ext uri="{D42A27DB-BD31-4B8C-83A1-F6EECF244321}">
                <p14:modId xmlns:p14="http://schemas.microsoft.com/office/powerpoint/2010/main" val="688545043"/>
              </p:ext>
            </p:extLst>
          </p:nvPr>
        </p:nvGraphicFramePr>
        <p:xfrm>
          <a:off x="107504" y="2420888"/>
          <a:ext cx="8856984" cy="417646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7" name="Diagram 6"/>
          <p:cNvGraphicFramePr/>
          <p:nvPr>
            <p:extLst>
              <p:ext uri="{D42A27DB-BD31-4B8C-83A1-F6EECF244321}">
                <p14:modId xmlns:p14="http://schemas.microsoft.com/office/powerpoint/2010/main" val="2835851574"/>
              </p:ext>
            </p:extLst>
          </p:nvPr>
        </p:nvGraphicFramePr>
        <p:xfrm>
          <a:off x="5148064" y="1624444"/>
          <a:ext cx="3554178" cy="584775"/>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34262605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396455452"/>
              </p:ext>
            </p:extLst>
          </p:nvPr>
        </p:nvGraphicFramePr>
        <p:xfrm>
          <a:off x="457200" y="228600"/>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extLst>
              <p:ext uri="{D42A27DB-BD31-4B8C-83A1-F6EECF244321}">
                <p14:modId xmlns:p14="http://schemas.microsoft.com/office/powerpoint/2010/main" val="3887413227"/>
              </p:ext>
            </p:extLst>
          </p:nvPr>
        </p:nvGraphicFramePr>
        <p:xfrm>
          <a:off x="107504" y="1484784"/>
          <a:ext cx="5544616" cy="525658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4" name="Diagram 3"/>
          <p:cNvGraphicFramePr/>
          <p:nvPr>
            <p:extLst>
              <p:ext uri="{D42A27DB-BD31-4B8C-83A1-F6EECF244321}">
                <p14:modId xmlns:p14="http://schemas.microsoft.com/office/powerpoint/2010/main" val="2191635747"/>
              </p:ext>
            </p:extLst>
          </p:nvPr>
        </p:nvGraphicFramePr>
        <p:xfrm>
          <a:off x="5724128" y="1484784"/>
          <a:ext cx="3326552" cy="584775"/>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pic>
        <p:nvPicPr>
          <p:cNvPr id="8194" name="Picture 2" descr="http://prokaryota.files.wordpress.com/2011/02/membrane.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860799" y="4941168"/>
            <a:ext cx="3183836" cy="1728192"/>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rot="16200000">
            <a:off x="6541492" y="2323604"/>
            <a:ext cx="1822450"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360191463"/>
              </p:ext>
            </p:extLst>
          </p:nvPr>
        </p:nvGraphicFramePr>
        <p:xfrm>
          <a:off x="457200" y="228600"/>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extLst>
              <p:ext uri="{D42A27DB-BD31-4B8C-83A1-F6EECF244321}">
                <p14:modId xmlns:p14="http://schemas.microsoft.com/office/powerpoint/2010/main" val="792381900"/>
              </p:ext>
            </p:extLst>
          </p:nvPr>
        </p:nvGraphicFramePr>
        <p:xfrm>
          <a:off x="179512" y="2204864"/>
          <a:ext cx="8964488" cy="44644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8" name="Diagram 7"/>
          <p:cNvGraphicFramePr/>
          <p:nvPr>
            <p:extLst>
              <p:ext uri="{D42A27DB-BD31-4B8C-83A1-F6EECF244321}">
                <p14:modId xmlns:p14="http://schemas.microsoft.com/office/powerpoint/2010/main" val="2272360447"/>
              </p:ext>
            </p:extLst>
          </p:nvPr>
        </p:nvGraphicFramePr>
        <p:xfrm>
          <a:off x="5076056" y="1529391"/>
          <a:ext cx="3554178" cy="584775"/>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12170588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029286388"/>
              </p:ext>
            </p:extLst>
          </p:nvPr>
        </p:nvGraphicFramePr>
        <p:xfrm>
          <a:off x="457200" y="228600"/>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extLst>
              <p:ext uri="{D42A27DB-BD31-4B8C-83A1-F6EECF244321}">
                <p14:modId xmlns:p14="http://schemas.microsoft.com/office/powerpoint/2010/main" val="1253464473"/>
              </p:ext>
            </p:extLst>
          </p:nvPr>
        </p:nvGraphicFramePr>
        <p:xfrm>
          <a:off x="0" y="1600200"/>
          <a:ext cx="5868144" cy="5257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4342" name="Picture 6" descr="http://upload.wikimedia.org/wikipedia/commons/thumb/c/c0/Nur04506.jpg/250px-Nur04506.jpg"/>
          <p:cNvPicPr>
            <a:picLocks noGrp="1" noChangeAspect="1" noChangeArrowheads="1"/>
          </p:cNvPicPr>
          <p:nvPr>
            <p:ph sz="half" idx="2"/>
          </p:nvPr>
        </p:nvPicPr>
        <p:blipFill>
          <a:blip r:embed="rId12" r:link="rId13">
            <a:extLst>
              <a:ext uri="{28A0092B-C50C-407E-A947-70E740481C1C}">
                <a14:useLocalDpi xmlns:a14="http://schemas.microsoft.com/office/drawing/2010/main" val="0"/>
              </a:ext>
            </a:extLst>
          </a:blip>
          <a:srcRect/>
          <a:stretch>
            <a:fillRect/>
          </a:stretch>
        </p:blipFill>
        <p:spPr>
          <a:xfrm>
            <a:off x="5940152" y="2132856"/>
            <a:ext cx="3025775" cy="45368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4" name="Diagram 3"/>
          <p:cNvGraphicFramePr/>
          <p:nvPr>
            <p:extLst>
              <p:ext uri="{D42A27DB-BD31-4B8C-83A1-F6EECF244321}">
                <p14:modId xmlns:p14="http://schemas.microsoft.com/office/powerpoint/2010/main" val="4269668757"/>
              </p:ext>
            </p:extLst>
          </p:nvPr>
        </p:nvGraphicFramePr>
        <p:xfrm>
          <a:off x="5292080" y="1412776"/>
          <a:ext cx="3326552" cy="584775"/>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87603753"/>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Tijdelijke aanduiding voor inhoud 5"/>
          <p:cNvGraphicFramePr>
            <a:graphicFrameLocks noGrp="1"/>
          </p:cNvGraphicFramePr>
          <p:nvPr>
            <p:ph idx="1"/>
            <p:extLst>
              <p:ext uri="{D42A27DB-BD31-4B8C-83A1-F6EECF244321}">
                <p14:modId xmlns:p14="http://schemas.microsoft.com/office/powerpoint/2010/main" val="1381393834"/>
              </p:ext>
            </p:extLst>
          </p:nvPr>
        </p:nvGraphicFramePr>
        <p:xfrm>
          <a:off x="0" y="1556792"/>
          <a:ext cx="6084168" cy="508518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agram 8"/>
          <p:cNvGraphicFramePr/>
          <p:nvPr>
            <p:extLst>
              <p:ext uri="{D42A27DB-BD31-4B8C-83A1-F6EECF244321}">
                <p14:modId xmlns:p14="http://schemas.microsoft.com/office/powerpoint/2010/main" val="3588852517"/>
              </p:ext>
            </p:extLst>
          </p:nvPr>
        </p:nvGraphicFramePr>
        <p:xfrm>
          <a:off x="4623921" y="1556792"/>
          <a:ext cx="4196551" cy="107721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pic>
        <p:nvPicPr>
          <p:cNvPr id="6146" name="Picture 2" descr="http://homepage.mac.com/joebergeron/webpageimages/smokers.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697201" y="3101900"/>
            <a:ext cx="3304934" cy="2382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63678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092006941"/>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Tijdelijke aanduiding voor inhoud 2"/>
          <p:cNvGraphicFramePr>
            <a:graphicFrameLocks noGrp="1"/>
          </p:cNvGraphicFramePr>
          <p:nvPr>
            <p:ph idx="1"/>
            <p:extLst>
              <p:ext uri="{D42A27DB-BD31-4B8C-83A1-F6EECF244321}">
                <p14:modId xmlns:p14="http://schemas.microsoft.com/office/powerpoint/2010/main" val="1956142707"/>
              </p:ext>
            </p:extLst>
          </p:nvPr>
        </p:nvGraphicFramePr>
        <p:xfrm>
          <a:off x="0" y="1268760"/>
          <a:ext cx="6516216" cy="547260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2050" name="Picture 2" descr="http://www.meteorieten.info/fossielen/planten/algen/stromatoliet/image/1.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07449" y="1740881"/>
            <a:ext cx="3071421" cy="208856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geo.uu.nl/ngv/geonieuws/images/736a.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807449" y="4077072"/>
            <a:ext cx="3071421" cy="203797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694940826"/>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Tijdelijke aanduiding voor inhoud 5"/>
          <p:cNvGraphicFramePr>
            <a:graphicFrameLocks noGrp="1"/>
          </p:cNvGraphicFramePr>
          <p:nvPr>
            <p:ph idx="1"/>
            <p:extLst>
              <p:ext uri="{D42A27DB-BD31-4B8C-83A1-F6EECF244321}">
                <p14:modId xmlns:p14="http://schemas.microsoft.com/office/powerpoint/2010/main" val="3002695574"/>
              </p:ext>
            </p:extLst>
          </p:nvPr>
        </p:nvGraphicFramePr>
        <p:xfrm>
          <a:off x="107504" y="1600200"/>
          <a:ext cx="8928992" cy="5257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707201859"/>
              </p:ext>
            </p:extLst>
          </p:nvPr>
        </p:nvGraphicFramePr>
        <p:xfrm>
          <a:off x="457200" y="274638"/>
          <a:ext cx="8229600" cy="14981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Tijdelijke aanduiding voor inhoud 2"/>
          <p:cNvGraphicFramePr>
            <a:graphicFrameLocks noGrp="1"/>
          </p:cNvGraphicFramePr>
          <p:nvPr>
            <p:ph idx="1"/>
            <p:extLst>
              <p:ext uri="{D42A27DB-BD31-4B8C-83A1-F6EECF244321}">
                <p14:modId xmlns:p14="http://schemas.microsoft.com/office/powerpoint/2010/main" val="2226177307"/>
              </p:ext>
            </p:extLst>
          </p:nvPr>
        </p:nvGraphicFramePr>
        <p:xfrm>
          <a:off x="0" y="1844824"/>
          <a:ext cx="9144000" cy="482453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200832824"/>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Tijdelijke aanduiding voor inhoud 5"/>
          <p:cNvGraphicFramePr>
            <a:graphicFrameLocks noGrp="1"/>
          </p:cNvGraphicFramePr>
          <p:nvPr>
            <p:ph idx="1"/>
            <p:extLst>
              <p:ext uri="{D42A27DB-BD31-4B8C-83A1-F6EECF244321}">
                <p14:modId xmlns:p14="http://schemas.microsoft.com/office/powerpoint/2010/main" val="2214684894"/>
              </p:ext>
            </p:extLst>
          </p:nvPr>
        </p:nvGraphicFramePr>
        <p:xfrm>
          <a:off x="179512" y="1600201"/>
          <a:ext cx="8856984" cy="254887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AutoShape 2" descr="data:image/jpg;base64,/9j/4AAQSkZJRgABAQAAAQABAAD/2wCEAAkGBhQSERUUEhQWFBUVFRUVFhQVGBUYFxcVFBUWFxcUGBUXHSYeGBokGhUUHy8gIycpLCwsFR4xNTAqNSYrLCkBCQoKDgwOGg8PGikcHRwpKSkpKSkpKSkpKSkpKSkpKSksKSkpKSkwKSkpKSkpLCw0LCksLDIsLCwvKSkpLCksKf/AABEIAMIBAwMBIgACEQEDEQH/xAAbAAABBQEBAAAAAAAAAAAAAAADAAECBAUGB//EAD4QAAEDAgQEBAQDBwIGAwAAAAEAAhEDIQQSMUEFIlFhE3GBkQYyQqFSscEUI2Jy0eHwBxUzQ4SSovEWJIL/xAAZAQEBAQEBAQAAAAAAAAAAAAAAAgEDBAX/xAAjEQEBAAIBBAICAwAAAAAAAAAAAQIRIQMSEzFBUQQiFCOB/9oADAMBAAIRAxEAPwDw1JJJAkkkkCTkJJSgdjZMfnYe6LiaBa9zCWksJaSwhzTlJBLXNs4W1GqHkUSUCTJJIDUKoaZLQ6xs6YuImxBtM+gQVa8R9Xw2DmLeRjQBPM4uiwknM46zqqqAtBzQTmBPK6MpAh0cpMgyAYkb9QmyyCbWi03v2Q06BEpk8pkE21CNDG1u+qgpFttfT9VFA6QTJ2oJiiYzQYmJgxPSfUI9evTLWBtMtc1sOdmJD3Zic2Ujl5SGwOkqT8RUFNlN5f4WY1Wsk5ZdyOe0G0kMif4UAPbBsZ+m4gX3EXt5IAolGmCYJyi9yCdASLC9zA9VAOSlAimUoTQgnSolxgCSbABSLAB36XsotRAbQgGGqQZJRBS3KZ1bXof0EA/dBEGFDMk4d/6qCAgckmaElSA0k5CZSsk4TJ4QWH1afhtAaRUDnFz80tLSG5WhkWIIdJkzItZVkkSm4QZEyBBk2uDPe0j1QJtZwBAJgxI2MaShp0yBJIlJoJuQNbmemkC6gUDtUVbZjnCk6kHcj3te5sDVgcGnNE6PdYWuqoQMki1aBbYxoDYg/MJGnY+iEgSSk1smPzt90zggnVcPpBFhqZvF9AN5UEySByEk89VFA5KmzDuIcQLNiT0kwPuhqSCKnSpFzg0RJIAkgC5i5NgO5TmI3me0R+cpmIJCmf8APPqnFPtNv8KIx+oBMEXE9L/3R6mBcHOa4ZS0kPnRpGxItKCrTpo2TKJjXfby80nVQLD3QnPsgVV3VCIVltBpY52doLSwBhzZn5iZLYEQ2LyQbiJVWboEoo2JrB0Q1rYaG8ua5H1HMTc76DsEIBBNqSYFOqSnintJljcohtsxdcNAcZI3MntMICcFMpUcFTqPzEkmSbk9yhoraBLS4aNibjcwLan0QNViTlkt2mJjuAmYBBmZtGnrKinQMCmSSQJJJJA4KSZOCgWZMnc6TKmaJy5otMT3F4+6CACRRcPiMhnK11nCHCRzAiY6iZB2KI6pLWy3K0SJAuSTJudTpZBVU3UiACQYMwYMGNYO8SPdRUnVJAF4G02vqY9EEEk8pAIEiGtLQ0gWJMwJvGp1ItYbSeqVSi5oaSIDgS3vBLT9wQhhAoRKVMnQE+QJ/JPQoFxgAknQDUrRhuHMteHVBHMwkNZIuJsXGCQdvNNirTpgAl2hgjqfLoE9XFEiBytkcosJEwY3PMb90J7ibkpkEIUTKmXI1B/zANDswi4kiHB0t6O5Y8ieqCoSmTlKEDJ5TJ0EwkmBSVJKqRJgQJMAmYGwndKnSLjAEmCfQCT9kVjWQ7MXZrZIALdebMSZFtIQCpURCQKRKZBMkQOt5/RRhMnDkDwmKZJA8JBMkgclTpZb5p0tEfNbW+muiGkgm5iilKZAlIPPVRSQJSYyTHnr2EqVWgWktcCCNQdUxpka2tN+6CJCsPyZGgZs8uzkluTLy5MoiZ+aZ7Qq6K0IETPW1grGC4c6pJENa35nus1o89z2CuUeGBjQ+vLQbtpiz397/KO5VfGY4vgWawfLTb8o79z3N1O9+m6+xa2MawFlEEA/NUcIe/t/A3sFRcRtPl33TEJmrZNMRcph9kJxU2uEeus7dIhaIFOyoRp/RMUz2QYQMUpSCcx9vugTHQdAfNTp0i6SPpEnysP1QwEYMAbM3mMt7CBDp0Opt2QDCSQSVMNU19Sooh1PqoFS0ySSSByEySctQMnhMnhAyeEoRGVoaWwIJBNhMgECHRIFzbe3QIBJwFJrJnS3cddp1UZQFrObbKCLCZIMu3IgCB2QkycIEEk5YYmLTE7T0lRQOSnlINXRcC+DKtdvivHhUB81V9h5NnUqM88cJvKqxxuV1GJgsA+q8MptLnHYfmey13tZhTFqtcdb06Z6R9TvstXjfxDTpURh8DTNJp/4la2erFtZkCZELlMqjC3qc2an18qykx490eriy8kv5nOjmMyIOw+0dlWc5KoUFzl2c/Yjqkps0XCHKUoFKs4PiD6RcWEDMx9My1ruV4hw5gYMbi42VVOEDtfBkdZUq9VzyXOJJOpOtrKJRsRinuAa6OVznfK0Ol8ZpcBJ+UWJgXiJKCuiMqQDYX3Q0QAQZN7QI977ICYLFPpVG1GOLXNcHNcADBBkG+6OLtIZN2ZqmYssWv8AmZ6QOt3bKqDy/Naflk6xrGnZQzIECknASWpNU1PmUydyLlZknM7PmjLlGXLB5s06zAiN9dligEkas1mVmVxJLecFoAa7MbAycwiDNtYQUCCNWe6A0kwCXBs2BcBJAmJIDfYdEJxTIJspzPby3IHrqpV62aJDRDQ3lAE5REmNT1O6EkgI2rYiAZi5mRHTzQ0kkDpklJqCKJSolygtbhOHzEd4WZXU23GbukaPCyQpDgbnGGtJJ0hex/Bv+nIrMzv7LY4rwnD8NaXta19TbMBlb3jcr5mX5mc5k4e6fjY77befp5xwn4Ap4aj+0494aBzNpbu6W/r1WF8WfHNXFgUhDKDLMptsIHVC+LeP1cRVzVXkjWLxOmy5sld+j0bl/Z1bu/H1HHq5zH9MOBA5M56gXKIuYC9rzHeVCE5KYBBPwxBMwbQOszJnS0fdI0eUOtBJGom0TbUaqAKUoH2RsNhs83AhrnXzXyiSBAN4k3gW1QESmyQSTEC2kk6AAIDYjCtBhr85zOEhsNItlcM0OvJsQIhV4UmVoDhAMxci4g7HaUOUDhqNUxZLAy4YCXZZMZzAL4OhIDR6IbKxGhI10MWIgj1FlAlAynk5ZkaxG/nHRQRKVIusBJvYdAJJ9gfZAwKSQSVMM5pTQvQ2f6fA/UiH/T1g1qKvHkzujznKUhTK9EPwRRGtRMfg6h+P7qp0cvplzx+3nvhFLwiu/PwrQGtSEN/w7hhq9vuFX8fNnlxcL4JTeEV2ruFYcfWFA4LDDV59v7p/HyntPmxcb4RT+CV2Jo4UfUT6f3Sy4bZrj6BT4idWOO8EpeCei7H/AOv+A/ZSYcL+Fx8g1Z42+SOM8ErX4PUyOB6EFdCK2EH0u9gpsxeFGjHf+KjPpblisevjjZXe/D3+pYo0ssbLm/i74udiSTsTuqtHF0CLU6nt+oCjWxdDem/2C+dPw9Wc+vh7cvzsObPdcNxAFzv7qn4BXeHF4TXw6nsFH9rwZ+h49B/RfRmOo8PlxrhfAP8AkJjQPRdx42E/A/2Cg44U6B/sFXYnzYuRwlNgcPEDi28hpAdoYgkEawq5oFdi5uG6O9ghxh+6qdKnmjkzRTeAV1bqWG6u9ghnDUOrvYLfDWefFzPgqPhldMcJh+rvb+6gcBRP1+4P9U8NPNi53II0M28o3SqCYgRAv3PXst88OpbVAof7Yz8YTw1vmxYHhlLIVvjhTfxtSPBZ0c33CeDI8+LADE4YVtO4OeygeFu6LPDkebBl+GktL9gPdJZ48jy4ujHxE7S/pf8AVM7iznak+Qt9ystggp3OHQ+4X0nltaLMXm1BPqLe5Qqrhu8iNgCqjf5ffb7obqx0AHsPzN1VzmmLDq86XGxI/QlAfUOn6AJs5gzA20/IoLC0G/5SfT7Lnc2yJvBH9iFHxraH1hBdE2UvE6WXG57XMYJ4x/wKMlRCmAptVqIyiByQpq1QwyxOSNFhkR6LquCYcucNQdZDRfsCBZUuH4BdbwjA/wCBcOrnNaTMba6Tg+MytjNmixEiRHWdD2WX8R1cwJzZewzAn7fkth3CnuYHCoTBBIe1z4GnKwTJWNVvmDnZQ3MbChDgG5soFQgsdrZeCe+K75TU04TiFFzjuddZ26lZbxlN4BH8QJ+xXVY2kHhsMcfEYKrQCXckkZnAMIHymwWTim6hofa9ywC/myV7cbxpy1pk+LmOp9wP1SDQ76iI1uD9gpgOGpd2ygO/MqLyQb+IAeoZJP8A2rpGJ4fAtqaVQPMFp9iFZHwy53/MB8p/RUX1z1f5cn6NUzjniBmd5ET+UJwvn4W6/wAOPbbM2fSfsof/AByrFmz3GqrjijwfmPnlP9UWlxsg8zj7f3VfqzVO/wCHq34WjziUOpwSoNS30n/0rDuND8Z9Qmp8Tb1n0KqTH7OYqjhNTpPkVF2AeNR9zCvP4jI+YjsAoeLa5gd5H5J2Y/bN1RFNw2Km2nJ0J9FcFSQIdYbNH5uKZtcjQNaP5cx9ynbJ8iscIRePvM+myiKUiYPnoPdW3VyTd0RpoZ9ALJCX31HcwPU/olmpxSSKaSsZElzV2xk5j91NtR3eFMtDTbmPSDr7KJdF4uvb/rnpCt9+nRSYHDtPQSffQKFasTadOlgo+NYiTHTZR3SVXaaoBsPU6qACKzDuNw1x8gUbD4Quv9O5sB7kgDZcqtVAUhTPQq4xukAESDyjcdXaJ3Yc/VYX0k+krGWqgYjU6SuUOGy2Z9Gxbzm+yIzDNn5jEdBM9LbIi0ClRWlhcN2UcPRWrhKK55ZcJnK7gMKup4dQiFk4KlC3cLovD1MnpwjfwroiLKtxPEkzJ8+/W5UKWIEKpi8RK88l2628Oa4hwumQYGUzNyXNm4nIZBgErBxvDqjZ/es3uCGGBF8obpJmF1eLCxsXhwZsL9h+q92GWnnscxiMKbw9pjvGupuQT6IFZgZILXXEEluo85/NblPCU2OByzcTMHQ/b0R6tSQALNGwIgk9QbL0TlDk2NAJkR1BLBr2m6k2iB19HMi/cfqtfGcOzSW5Q8mcxJJdG17RPZZdTBVN6caknLmEdZDSPZLjpssBqUxNhpvmIH6Jg4HRpt3HvM3U34cAc0DS8agnod0F7QSGB5MXDG3A6kCYlZtYgknQN8yCph1oJPpH6FDbhwPxd82UD091GGTykz0tICbSMKXT7vH9ZTfspJ0gdblWcJY3JA0JzMJ9GkXWtTrtDTYTEyfnd5saMoVybZthvwzQAOZx/mj7KIwLjENazzF1uZXES85ADpAb33MD2RJABAAP8UyT5NY0e6rtZthuwJB79TmHsIUv2YiA4uAPrPoFu1KUsuxmmpc7NbqGuk+qz3ZQRIpk981vOP1WaNqf7B/H9ikrFYAuMtpg9s8enOko0bc2eswmB6LUqcGAdBJaLcxBg22jqfyS/wBvMlol8C+QGD/FMaDsuqtxUo4S2Y9Yi3+bq9T4fPRrhFiQHAbuIiNbQQjU+HvlrQ2CQWmDDiHE3c1t4A6k6I2FpENfm+Y2DSzPYG2S/wAxPURG6aTcqlhKLKTiXhtQtguyZyQCbmMrGCTbXylVXkG4ENJByDwQ4EaE9dTY6+i06fCXvLmjKHNykMdnzVRBc+7XZQAJNuloUBRawOJzDKQC8CZZSH4GPAnoXmdZKyiplkhzm0w10ZCGNMnzI5dL9UmCLNANOMzntMkdTAgi+0LSwz/DaHU2shud5FUF7sobaSYazmzDKN26omLBqBzi5tUw0M5QyLZnNbT1YdIEGb3uFm01kNjNmhxI62EnqiBk3KMcM5oMtFLMBykOLvQbSpU2JtCdGldamFpwgYCiHmAb62E2FybGB6rVpYExrrp0Mzv6H2XHN0xW8O8QtGlWVOjw+coaQCRck8sz1i21lcfwx7DGZhnSCb6WAi+utgvHlK9Eo/7Qq76ygGO6IbqbpiDPTz0WyJtRruWfUV11J34T7HbtqgtdF4DonVuYSu+OKKzDhS4gQbnoT+SjW4LmPNUIF7NNICQYjmBK161Z9Uhg0bDsuVrA0AXIM38lV8RrhBeHTIDhTANtJAIF+s+674xG2Q+m4B1NskHysBfpEz0VKhwtzJNjf6pzNk9WgQ1buOyNIBex8GYJENkG0jWLbKo7FAGwFhcAl0j9F0Sx/HYXgPyug6MzucHbXBISxFJtIwGEdg24m8csj1K1WBtTVrTeWyGuJJ+qdW7jXZYGPptpm9OtlzQCc7Wwfpl0gySPZRdrlKriGCfpcNARJdr80xJ94QXZz8uYNO8EDv2KIzrLWgD5A3O4SIm4GvWVAcQcIg2GxDR5WWbNB1RlFhawl4IJ9AiUsWBffq0uHprEKFeqcs6TcARfrKrNeN79Lx9lm29rYwvFRmgU82bUA39BuVrYXF4ZxAdRLCL/AL3PFrWEkSuXZTaSLMtsSTeOi0sHxYNhsEfyiAJ6DMZ9l0wyk9s03sXw54BczKA4iPDguI9fumivHJLoHytMkjeS6TKJgeMOytzB1uh0HUzMW2W9h8odaJgnmIzR/LFvsu81eXO1x2La7Oc9J2axMObuAYskusqzOrfdJR2M3XHYoy/wzmaRlc4gSTBgtAIhsDWSjcOwVICKgfAaSXEw1wJsZu2B2kKAzlzgSKgcSSIEXPzNMayZOy2eG0iZD8xA5YeGOAuPkbJMeymLrPq4QMcXBzC0wRAEx56uN/8AArNag0NzNay2wLpaALjltf7o1drcxzGrLYGhptGYkA9gRYDUyhU2fO4/JmBEirAIIkw6Gk7zcWWiliKWGBAPhNa4wQGtMEFuWxOZxIJEiA1FZhqodlpS05QHHw8gLSQ0Eu0i5MSLCSVN+Mhv73PUcHND3NAyNZmInPq42YeUOPko4bAlxc1hysa/NmqMrFznloLQ9pc0OLnHlcQI3CmtgeEqCmwuqAudADqgaGhzGP1DRztsSA7KLxdalDmuLNaHS4PqAMdDMjCSTms0F15kHyVEYlrOV1WgwiM7RBLg+0CDAgwTMlQGMpEEmo0ukUwRTh2TNJeC4HLIuZ1Ui07hbHXcwuOQE8rZ8RzcwcXAiRrbNaLqOE4eBztOY+HnAyteJLRZ0nWSd5t2Kqv4qHOaAA0Wb4mRkwDY5G3367ojuJg025n5nBpgZDdxMAXOUNAF7FYzhrYSqSxtU0fGBAAFFt897tLTMjsbbzZX24wEugOa8AOuBndrJygBxm+0+a5bhGJawguaH2gEQHMMG7CeUXI22C2eH8W1bIYHFoGfI+o4ui4kNFo7CSsrca32cSpnLyE1HDPmp+GSQBbcSDECxkygV+IjKyADIsbTMTlDfmB2nSUIcJaXyc7Ny1oaADJLXGHOue1roI4Xlhwg2uHG4JJBMtgNC5WOnK+ziBDcs3mA4imx7TEuBJ5j5kaqtiOIZjGTMYgQTcjcjUkeyovogNnWb2gyNzmBnVBqPk9JvF/1SaTy1G16bQJDmGCC7LIkxLSQT2Q8M9hBDS4uiTExDRMgHpost5QRUIuDBGh3VxlybL6eaA5pLQDIfecwnMfpEW7rJxvBq1V165LAIy+G2Rl0vqREKxhcS0tDXF+bYuMj+UAfSd5RqLQHXhti6MoOWDlBF9+66M9sfF8JIZPjtBcBYAHIQRYyATMndVKFJ7SG1XS2PpAa/X5uVpNxtK6YYQSTMDYkNa4yNsusidx5IeJ4LRe0AsmSZgGBEdiNDqbKmORrY+kHxm8TljMCGkbWaFOpj2GA2u4EgwSRqDaSXQPZa9b4SYCQ0AWkCdoBgZRrc69FkVfhpkAl7mmSCZDgABoQLj3TluoqVsKTBPPNiTmqEaQRlF5v1Cz5nlBGXrAGmsACZWmzgwY+GOc90SMrHsMdbugqtjC6f3hLSAfnOXf7nsFNipPpFjIgBzP/ANDfyIlX6L6YE+A0wOY5na2FhPWdeizcMQbZZGk2mD1buO6124ktuKYI0AsBpNgNdExm2ZcAObTccooQNczc59d4T0sMAOSnJ+Uy5xLTtEC3oVZNRj/+W0E3ECCNJJAMzZFDQ25YfMn+9l07UbDwVJ4fq4NMjKXWiOhOY3m5hanD8RldDmTcQWyAevO3lPks+o9s2Y0Towlov5uN1pYPEBxH7lttwATsLZSRbuumPCatGv8AwfcpIVSq6eWk8jqZSWWpZmF5GkN5oaGEAgibXBuZE72Viiwlo0a65EB7g4NykueQBeHRG9rKphcY4MgnNYSZkXA6tNrK+2pyhzjlYTMunKSLggyBaOnmVzjpQ21XMfmcCb2ElrA0/K8jWRoEGtRfTcXCp4st5WnPmEukaWN94Nuis/tLDEzzOgOdABcO7tbxDY9VSrcccSWCo2kG6MqDLzTcAQb9ySD2VXRATjmvc1lRujmuIJe0l7gYID3ARmGh6WKvGGOc2XjO5rnOzOOYkSBl0tB+q6qcSoGmadQksqO5C19NrwSYkSXG4BPlKv0cDUbTJqA5mjNLnjM7M6IhoMSL6iACoby56th+d0CN4/JRbZa+Jp5LPa1jnEANkuY0G4LnncTpBWpQ4VhnNbkaTfM6vUFgGndryOXWwbeB1U005/C4dz5gAACSXHK0A2kuO0rVrYctNNz2gtaBThwADosIBO5ItA0vqugaababhTzvDRyvzOA/eEk5WFkBsQSGzGkrNqv5X6A5nEEWZncLiC4FwNplvQgo3StXBqP5hkDWgENggEWJLtpIMC+itUqlNvKxzA2IcXCCRMtMjU+noqNbFvHJDWixIBLnSGxJdmN7u9Ci8PotJH7suhtwXZGk3/hO0WCysjQw+OyhoZmhrhmLeR17QTIEb3RqnEC4ztlgy5xAkQ4HLv5dVfwXDaVRxilTBMEAMMAAQZE2iASRM7jQrRGAzgtBp0+c3FhAMBgDGgmevQ6WXLKOsYAq3IdD5EieXU2BgSd4KVTDAgBoA6n2sSTI0iyscXeWVDYEzMicrSBBa0xfzga6LPbiSHzAg2gzABJMxvqpkZRHYXPEDJtGbOT3cJtGip1qEGNZ0tr0tNpRa9ZoJyggnWXOLb3tcE+qr0ujTlN/qDWgRJ1ud4ErrIir2DptZNw6TAdlJaDuLi/X0VpnSTDJvEHmuSAIgab7KjhSTlcXFjRzCoZcTlHysbADsw01tPRX6NapmH7sQXgMbmcHQbzBET67lVA7sK75WhxBjNGR8gAQSIGXaxO6sE0xyNGWWRlzNmGTMkiASc1mz0Rv9vqQBla2NMzhqLxJNonSN0fE0CyGyzlbB5nFwzXzOzkNjNe36rpBTNEyP3mXlccp5TAGgbESS+NfpKxeMUXMbNNrqr4jLLW6gTeIMRcd1pOeWAknWSSSMsBxPeL/AEhVMTx2kCQ2pcAiAYLRrYTJOvZUxytbjlWmwh9I5pFjBp5T1Iub7SsrGcZbVbDmMdAmcgGmwOoA6SrPFuJNqZ5qMc0uljGtc0i9iXSPsFkYioIAywBtJI/K65ZVeMSbifw6dAXAfY2WpTxoflbVLiCLAQ4CQRGo3O6xGzNrb9u0rQosa1ge90tJsZBvfXoJ6qcb8tzkbWHwtBrpNSo0yYiGu0JOn02Nt1p069KIL3GNcwb9zEX6zuuTw7+UOjl0kkHT5QA3UySPVauB4y+30+GQ0NN7zZuUXEQNTHmu8zctNOrhmkzTcRoYcCDExurTcTUkQ1xjTklsaaiM09kAfEdRzZ8OkB/CxpAAuQXEhzjA6aoY43Tflc3DtDfxMdldm/kecrfQlX3J1WsMW6BYaA6OGvYpLlq2IolxOWoP+oaPtlskufdG6XmNAgAQPBZYeQQcE4nx5Pys5e0xMdEklkbVV3MaxdzGW3Nzp1Ko4xvMOzAUkkybizuHYhz6rM7nOhzIzEmJfeJ8h7L0/h3M12bmim4ibwcrridEyShTk+K4l7Tma5zXB9WHAkEfu27i66DhFMeI8wJ8CkZ7ueZPmUkkB6Lyf2YkmXVMSHHchoMAncBVi4ik0gwfDN9/mhJJGMqkIpAixzC+608HXcaLJcTzO3P4mpJKWR2dC3hRafH0tpELHq1Tlq3OrNz+FJJRXWelqiwZ2WH/AAifWdfNYHEKrg4AEgZW2BMaJJLGUCu8lxkk338lZ4IwOqw4Ajob7HqkkriAuFVCXvBJgBsCbWzRZde0ZaLS2x5ri31O/oEySoV8VXcWElxJDWAEk2k3jpKFVpgxYXeJt/EEyS6Y+m1ncYYPHDYERVttq7ZcdxLBsyNORsw4zlEzm1lMkpy9JW+DYKmTdjDzjVoO3ksLj4itUAsAbAaC+w2SSS+nSKYtpa+ysYp3IRtnFkkkxTknihD6QFhrA0nyUjiHAwHOAIgiTBEG0dEklcSvYmoWmkASBLbAwLxNlu8AaDXJNyKZgm8apJLoxs1sO0mS1pJAJJAk2CSSS5of/9k="/>
          <p:cNvSpPr>
            <a:spLocks noChangeAspect="1" noChangeArrowheads="1"/>
          </p:cNvSpPr>
          <p:nvPr/>
        </p:nvSpPr>
        <p:spPr bwMode="auto">
          <a:xfrm>
            <a:off x="63500" y="-896938"/>
            <a:ext cx="2466975" cy="1847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4" descr="data:image/jpg;base64,/9j/4AAQSkZJRgABAQAAAQABAAD/2wCEAAkGBhQSERUUEhQWFBUVFRUVFhQVGBUYFxcVFBUWFxcUGBUXHSYeGBokGhUUHy8gIycpLCwsFR4xNTAqNSYrLCkBCQoKDgwOGg8PGikcHRwpKSkpKSkpKSkpKSkpKSkpKSksKSkpKSkwKSkpKSkpLCw0LCksLDIsLCwvKSkpLCksKf/AABEIAMIBAwMBIgACEQEDEQH/xAAbAAABBQEBAAAAAAAAAAAAAAADAAECBAUGB//EAD4QAAEDAgQEBAQDBwIGAwAAAAEAAhEDIQQSMUEFIlFhE3GBkQYyQqFSscEUI2Jy0eHwBxUzQ4SSovEWJIL/xAAZAQEBAQEBAQAAAAAAAAAAAAAAAgEDBAX/xAAjEQEBAAIBBAICAwAAAAAAAAAAAQIRIQMSEzFBUQQiFCOB/9oADAMBAAIRAxEAPwDw1JJJAkkkkCTkJJSgdjZMfnYe6LiaBa9zCWksJaSwhzTlJBLXNs4W1GqHkUSUCTJJIDUKoaZLQ6xs6YuImxBtM+gQVa8R9Xw2DmLeRjQBPM4uiwknM46zqqqAtBzQTmBPK6MpAh0cpMgyAYkb9QmyyCbWi03v2Q06BEpk8pkE21CNDG1u+qgpFttfT9VFA6QTJ2oJiiYzQYmJgxPSfUI9evTLWBtMtc1sOdmJD3Zic2Ujl5SGwOkqT8RUFNlN5f4WY1Wsk5ZdyOe0G0kMif4UAPbBsZ+m4gX3EXt5IAolGmCYJyi9yCdASLC9zA9VAOSlAimUoTQgnSolxgCSbABSLAB36XsotRAbQgGGqQZJRBS3KZ1bXof0EA/dBEGFDMk4d/6qCAgckmaElSA0k5CZSsk4TJ4QWH1afhtAaRUDnFz80tLSG5WhkWIIdJkzItZVkkSm4QZEyBBk2uDPe0j1QJtZwBAJgxI2MaShp0yBJIlJoJuQNbmemkC6gUDtUVbZjnCk6kHcj3te5sDVgcGnNE6PdYWuqoQMki1aBbYxoDYg/MJGnY+iEgSSk1smPzt90zggnVcPpBFhqZvF9AN5UEySByEk89VFA5KmzDuIcQLNiT0kwPuhqSCKnSpFzg0RJIAkgC5i5NgO5TmI3me0R+cpmIJCmf8APPqnFPtNv8KIx+oBMEXE9L/3R6mBcHOa4ZS0kPnRpGxItKCrTpo2TKJjXfby80nVQLD3QnPsgVV3VCIVltBpY52doLSwBhzZn5iZLYEQ2LyQbiJVWboEoo2JrB0Q1rYaG8ua5H1HMTc76DsEIBBNqSYFOqSnintJljcohtsxdcNAcZI3MntMICcFMpUcFTqPzEkmSbk9yhoraBLS4aNibjcwLan0QNViTlkt2mJjuAmYBBmZtGnrKinQMCmSSQJJJJA4KSZOCgWZMnc6TKmaJy5otMT3F4+6CACRRcPiMhnK11nCHCRzAiY6iZB2KI6pLWy3K0SJAuSTJudTpZBVU3UiACQYMwYMGNYO8SPdRUnVJAF4G02vqY9EEEk8pAIEiGtLQ0gWJMwJvGp1ItYbSeqVSi5oaSIDgS3vBLT9wQhhAoRKVMnQE+QJ/JPQoFxgAknQDUrRhuHMteHVBHMwkNZIuJsXGCQdvNNirTpgAl2hgjqfLoE9XFEiBytkcosJEwY3PMb90J7ibkpkEIUTKmXI1B/zANDswi4kiHB0t6O5Y8ieqCoSmTlKEDJ5TJ0EwkmBSVJKqRJgQJMAmYGwndKnSLjAEmCfQCT9kVjWQ7MXZrZIALdebMSZFtIQCpURCQKRKZBMkQOt5/RRhMnDkDwmKZJA8JBMkgclTpZb5p0tEfNbW+muiGkgm5iilKZAlIPPVRSQJSYyTHnr2EqVWgWktcCCNQdUxpka2tN+6CJCsPyZGgZs8uzkluTLy5MoiZ+aZ7Qq6K0IETPW1grGC4c6pJENa35nus1o89z2CuUeGBjQ+vLQbtpiz397/KO5VfGY4vgWawfLTb8o79z3N1O9+m6+xa2MawFlEEA/NUcIe/t/A3sFRcRtPl33TEJmrZNMRcph9kJxU2uEeus7dIhaIFOyoRp/RMUz2QYQMUpSCcx9vugTHQdAfNTp0i6SPpEnysP1QwEYMAbM3mMt7CBDp0Opt2QDCSQSVMNU19Sooh1PqoFS0ySSSByEySctQMnhMnhAyeEoRGVoaWwIJBNhMgECHRIFzbe3QIBJwFJrJnS3cddp1UZQFrObbKCLCZIMu3IgCB2QkycIEEk5YYmLTE7T0lRQOSnlINXRcC+DKtdvivHhUB81V9h5NnUqM88cJvKqxxuV1GJgsA+q8MptLnHYfmey13tZhTFqtcdb06Z6R9TvstXjfxDTpURh8DTNJp/4la2erFtZkCZELlMqjC3qc2an18qykx490eriy8kv5nOjmMyIOw+0dlWc5KoUFzl2c/Yjqkps0XCHKUoFKs4PiD6RcWEDMx9My1ruV4hw5gYMbi42VVOEDtfBkdZUq9VzyXOJJOpOtrKJRsRinuAa6OVznfK0Ol8ZpcBJ+UWJgXiJKCuiMqQDYX3Q0QAQZN7QI977ICYLFPpVG1GOLXNcHNcADBBkG+6OLtIZN2ZqmYssWv8AmZ6QOt3bKqDy/Naflk6xrGnZQzIECknASWpNU1PmUydyLlZknM7PmjLlGXLB5s06zAiN9dligEkas1mVmVxJLecFoAa7MbAycwiDNtYQUCCNWe6A0kwCXBs2BcBJAmJIDfYdEJxTIJspzPby3IHrqpV62aJDRDQ3lAE5REmNT1O6EkgI2rYiAZi5mRHTzQ0kkDpklJqCKJSolygtbhOHzEd4WZXU23GbukaPCyQpDgbnGGtJJ0hex/Bv+nIrMzv7LY4rwnD8NaXta19TbMBlb3jcr5mX5mc5k4e6fjY77befp5xwn4Ap4aj+0494aBzNpbu6W/r1WF8WfHNXFgUhDKDLMptsIHVC+LeP1cRVzVXkjWLxOmy5sld+j0bl/Z1bu/H1HHq5zH9MOBA5M56gXKIuYC9rzHeVCE5KYBBPwxBMwbQOszJnS0fdI0eUOtBJGom0TbUaqAKUoH2RsNhs83AhrnXzXyiSBAN4k3gW1QESmyQSTEC2kk6AAIDYjCtBhr85zOEhsNItlcM0OvJsQIhV4UmVoDhAMxci4g7HaUOUDhqNUxZLAy4YCXZZMZzAL4OhIDR6IbKxGhI10MWIgj1FlAlAynk5ZkaxG/nHRQRKVIusBJvYdAJJ9gfZAwKSQSVMM5pTQvQ2f6fA/UiH/T1g1qKvHkzujznKUhTK9EPwRRGtRMfg6h+P7qp0cvplzx+3nvhFLwiu/PwrQGtSEN/w7hhq9vuFX8fNnlxcL4JTeEV2ruFYcfWFA4LDDV59v7p/HyntPmxcb4RT+CV2Jo4UfUT6f3Sy4bZrj6BT4idWOO8EpeCei7H/AOv+A/ZSYcL+Fx8g1Z42+SOM8ErX4PUyOB6EFdCK2EH0u9gpsxeFGjHf+KjPpblisevjjZXe/D3+pYo0ssbLm/i74udiSTsTuqtHF0CLU6nt+oCjWxdDem/2C+dPw9Wc+vh7cvzsObPdcNxAFzv7qn4BXeHF4TXw6nsFH9rwZ+h49B/RfRmOo8PlxrhfAP8AkJjQPRdx42E/A/2Cg44U6B/sFXYnzYuRwlNgcPEDi28hpAdoYgkEawq5oFdi5uG6O9ghxh+6qdKnmjkzRTeAV1bqWG6u9ghnDUOrvYLfDWefFzPgqPhldMcJh+rvb+6gcBRP1+4P9U8NPNi53II0M28o3SqCYgRAv3PXst88OpbVAof7Yz8YTw1vmxYHhlLIVvjhTfxtSPBZ0c33CeDI8+LADE4YVtO4OeygeFu6LPDkebBl+GktL9gPdJZ48jy4ujHxE7S/pf8AVM7iznak+Qt9ystggp3OHQ+4X0nltaLMXm1BPqLe5Qqrhu8iNgCqjf5ffb7obqx0AHsPzN1VzmmLDq86XGxI/QlAfUOn6AJs5gzA20/IoLC0G/5SfT7Lnc2yJvBH9iFHxraH1hBdE2UvE6WXG57XMYJ4x/wKMlRCmAptVqIyiByQpq1QwyxOSNFhkR6LquCYcucNQdZDRfsCBZUuH4BdbwjA/wCBcOrnNaTMba6Tg+MytjNmixEiRHWdD2WX8R1cwJzZewzAn7fkth3CnuYHCoTBBIe1z4GnKwTJWNVvmDnZQ3MbChDgG5soFQgsdrZeCe+K75TU04TiFFzjuddZ26lZbxlN4BH8QJ+xXVY2kHhsMcfEYKrQCXckkZnAMIHymwWTim6hofa9ywC/myV7cbxpy1pk+LmOp9wP1SDQ76iI1uD9gpgOGpd2ygO/MqLyQb+IAeoZJP8A2rpGJ4fAtqaVQPMFp9iFZHwy53/MB8p/RUX1z1f5cn6NUzjniBmd5ET+UJwvn4W6/wAOPbbM2fSfsof/AByrFmz3GqrjijwfmPnlP9UWlxsg8zj7f3VfqzVO/wCHq34WjziUOpwSoNS30n/0rDuND8Z9Qmp8Tb1n0KqTH7OYqjhNTpPkVF2AeNR9zCvP4jI+YjsAoeLa5gd5H5J2Y/bN1RFNw2Km2nJ0J9FcFSQIdYbNH5uKZtcjQNaP5cx9ynbJ8iscIRePvM+myiKUiYPnoPdW3VyTd0RpoZ9ALJCX31HcwPU/olmpxSSKaSsZElzV2xk5j91NtR3eFMtDTbmPSDr7KJdF4uvb/rnpCt9+nRSYHDtPQSffQKFasTadOlgo+NYiTHTZR3SVXaaoBsPU6qACKzDuNw1x8gUbD4Quv9O5sB7kgDZcqtVAUhTPQq4xukAESDyjcdXaJ3Yc/VYX0k+krGWqgYjU6SuUOGy2Z9Gxbzm+yIzDNn5jEdBM9LbIi0ClRWlhcN2UcPRWrhKK55ZcJnK7gMKup4dQiFk4KlC3cLovD1MnpwjfwroiLKtxPEkzJ8+/W5UKWIEKpi8RK88l2628Oa4hwumQYGUzNyXNm4nIZBgErBxvDqjZ/es3uCGGBF8obpJmF1eLCxsXhwZsL9h+q92GWnnscxiMKbw9pjvGupuQT6IFZgZILXXEEluo85/NblPCU2OByzcTMHQ/b0R6tSQALNGwIgk9QbL0TlDk2NAJkR1BLBr2m6k2iB19HMi/cfqtfGcOzSW5Q8mcxJJdG17RPZZdTBVN6caknLmEdZDSPZLjpssBqUxNhpvmIH6Jg4HRpt3HvM3U34cAc0DS8agnod0F7QSGB5MXDG3A6kCYlZtYgknQN8yCph1oJPpH6FDbhwPxd82UD091GGTykz0tICbSMKXT7vH9ZTfspJ0gdblWcJY3JA0JzMJ9GkXWtTrtDTYTEyfnd5saMoVybZthvwzQAOZx/mj7KIwLjENazzF1uZXES85ADpAb33MD2RJABAAP8UyT5NY0e6rtZthuwJB79TmHsIUv2YiA4uAPrPoFu1KUsuxmmpc7NbqGuk+qz3ZQRIpk981vOP1WaNqf7B/H9ikrFYAuMtpg9s8enOko0bc2eswmB6LUqcGAdBJaLcxBg22jqfyS/wBvMlol8C+QGD/FMaDsuqtxUo4S2Y9Yi3+bq9T4fPRrhFiQHAbuIiNbQQjU+HvlrQ2CQWmDDiHE3c1t4A6k6I2FpENfm+Y2DSzPYG2S/wAxPURG6aTcqlhKLKTiXhtQtguyZyQCbmMrGCTbXylVXkG4ENJByDwQ4EaE9dTY6+i06fCXvLmjKHNykMdnzVRBc+7XZQAJNuloUBRawOJzDKQC8CZZSH4GPAnoXmdZKyiplkhzm0w10ZCGNMnzI5dL9UmCLNANOMzntMkdTAgi+0LSwz/DaHU2shud5FUF7sobaSYazmzDKN26omLBqBzi5tUw0M5QyLZnNbT1YdIEGb3uFm01kNjNmhxI62EnqiBk3KMcM5oMtFLMBykOLvQbSpU2JtCdGldamFpwgYCiHmAb62E2FybGB6rVpYExrrp0Mzv6H2XHN0xW8O8QtGlWVOjw+coaQCRck8sz1i21lcfwx7DGZhnSCb6WAi+utgvHlK9Eo/7Qq76ygGO6IbqbpiDPTz0WyJtRruWfUV11J34T7HbtqgtdF4DonVuYSu+OKKzDhS4gQbnoT+SjW4LmPNUIF7NNICQYjmBK161Z9Uhg0bDsuVrA0AXIM38lV8RrhBeHTIDhTANtJAIF+s+674xG2Q+m4B1NskHysBfpEz0VKhwtzJNjf6pzNk9WgQ1buOyNIBex8GYJENkG0jWLbKo7FAGwFhcAl0j9F0Sx/HYXgPyug6MzucHbXBISxFJtIwGEdg24m8csj1K1WBtTVrTeWyGuJJ+qdW7jXZYGPptpm9OtlzQCc7Wwfpl0gySPZRdrlKriGCfpcNARJdr80xJ94QXZz8uYNO8EDv2KIzrLWgD5A3O4SIm4GvWVAcQcIg2GxDR5WWbNB1RlFhawl4IJ9AiUsWBffq0uHprEKFeqcs6TcARfrKrNeN79Lx9lm29rYwvFRmgU82bUA39BuVrYXF4ZxAdRLCL/AL3PFrWEkSuXZTaSLMtsSTeOi0sHxYNhsEfyiAJ6DMZ9l0wyk9s03sXw54BczKA4iPDguI9fumivHJLoHytMkjeS6TKJgeMOytzB1uh0HUzMW2W9h8odaJgnmIzR/LFvsu81eXO1x2La7Oc9J2axMObuAYskusqzOrfdJR2M3XHYoy/wzmaRlc4gSTBgtAIhsDWSjcOwVICKgfAaSXEw1wJsZu2B2kKAzlzgSKgcSSIEXPzNMayZOy2eG0iZD8xA5YeGOAuPkbJMeymLrPq4QMcXBzC0wRAEx56uN/8AArNag0NzNay2wLpaALjltf7o1drcxzGrLYGhptGYkA9gRYDUyhU2fO4/JmBEirAIIkw6Gk7zcWWiliKWGBAPhNa4wQGtMEFuWxOZxIJEiA1FZhqodlpS05QHHw8gLSQ0Eu0i5MSLCSVN+Mhv73PUcHND3NAyNZmInPq42YeUOPko4bAlxc1hysa/NmqMrFznloLQ9pc0OLnHlcQI3CmtgeEqCmwuqAudADqgaGhzGP1DRztsSA7KLxdalDmuLNaHS4PqAMdDMjCSTms0F15kHyVEYlrOV1WgwiM7RBLg+0CDAgwTMlQGMpEEmo0ukUwRTh2TNJeC4HLIuZ1Ui07hbHXcwuOQE8rZ8RzcwcXAiRrbNaLqOE4eBztOY+HnAyteJLRZ0nWSd5t2Kqv4qHOaAA0Wb4mRkwDY5G3367ojuJg025n5nBpgZDdxMAXOUNAF7FYzhrYSqSxtU0fGBAAFFt897tLTMjsbbzZX24wEugOa8AOuBndrJygBxm+0+a5bhGJawguaH2gEQHMMG7CeUXI22C2eH8W1bIYHFoGfI+o4ui4kNFo7CSsrca32cSpnLyE1HDPmp+GSQBbcSDECxkygV+IjKyADIsbTMTlDfmB2nSUIcJaXyc7Ny1oaADJLXGHOue1roI4Xlhwg2uHG4JJBMtgNC5WOnK+ziBDcs3mA4imx7TEuBJ5j5kaqtiOIZjGTMYgQTcjcjUkeyovogNnWb2gyNzmBnVBqPk9JvF/1SaTy1G16bQJDmGCC7LIkxLSQT2Q8M9hBDS4uiTExDRMgHpost5QRUIuDBGh3VxlybL6eaA5pLQDIfecwnMfpEW7rJxvBq1V165LAIy+G2Rl0vqREKxhcS0tDXF+bYuMj+UAfSd5RqLQHXhti6MoOWDlBF9+66M9sfF8JIZPjtBcBYAHIQRYyATMndVKFJ7SG1XS2PpAa/X5uVpNxtK6YYQSTMDYkNa4yNsusidx5IeJ4LRe0AsmSZgGBEdiNDqbKmORrY+kHxm8TljMCGkbWaFOpj2GA2u4EgwSRqDaSXQPZa9b4SYCQ0AWkCdoBgZRrc69FkVfhpkAl7mmSCZDgABoQLj3TluoqVsKTBPPNiTmqEaQRlF5v1Cz5nlBGXrAGmsACZWmzgwY+GOc90SMrHsMdbugqtjC6f3hLSAfnOXf7nsFNipPpFjIgBzP/ANDfyIlX6L6YE+A0wOY5na2FhPWdeizcMQbZZGk2mD1buO6124ktuKYI0AsBpNgNdExm2ZcAObTccooQNczc59d4T0sMAOSnJ+Uy5xLTtEC3oVZNRj/+W0E3ECCNJJAMzZFDQ25YfMn+9l07UbDwVJ4fq4NMjKXWiOhOY3m5hanD8RldDmTcQWyAevO3lPks+o9s2Y0Towlov5uN1pYPEBxH7lttwATsLZSRbuumPCatGv8AwfcpIVSq6eWk8jqZSWWpZmF5GkN5oaGEAgibXBuZE72Viiwlo0a65EB7g4NykueQBeHRG9rKphcY4MgnNYSZkXA6tNrK+2pyhzjlYTMunKSLggyBaOnmVzjpQ21XMfmcCb2ElrA0/K8jWRoEGtRfTcXCp4st5WnPmEukaWN94Nuis/tLDEzzOgOdABcO7tbxDY9VSrcccSWCo2kG6MqDLzTcAQb9ySD2VXRATjmvc1lRujmuIJe0l7gYID3ARmGh6WKvGGOc2XjO5rnOzOOYkSBl0tB+q6qcSoGmadQksqO5C19NrwSYkSXG4BPlKv0cDUbTJqA5mjNLnjM7M6IhoMSL6iACoby56th+d0CN4/JRbZa+Jp5LPa1jnEANkuY0G4LnncTpBWpQ4VhnNbkaTfM6vUFgGndryOXWwbeB1U005/C4dz5gAACSXHK0A2kuO0rVrYctNNz2gtaBThwADosIBO5ItA0vqugaababhTzvDRyvzOA/eEk5WFkBsQSGzGkrNqv5X6A5nEEWZncLiC4FwNplvQgo3StXBqP5hkDWgENggEWJLtpIMC+itUqlNvKxzA2IcXCCRMtMjU+noqNbFvHJDWixIBLnSGxJdmN7u9Ci8PotJH7suhtwXZGk3/hO0WCysjQw+OyhoZmhrhmLeR17QTIEb3RqnEC4ztlgy5xAkQ4HLv5dVfwXDaVRxilTBMEAMMAAQZE2iASRM7jQrRGAzgtBp0+c3FhAMBgDGgmevQ6WXLKOsYAq3IdD5EieXU2BgSd4KVTDAgBoA6n2sSTI0iyscXeWVDYEzMicrSBBa0xfzga6LPbiSHzAg2gzABJMxvqpkZRHYXPEDJtGbOT3cJtGip1qEGNZ0tr0tNpRa9ZoJyggnWXOLb3tcE+qr0ujTlN/qDWgRJ1ud4ErrIir2DptZNw6TAdlJaDuLi/X0VpnSTDJvEHmuSAIgab7KjhSTlcXFjRzCoZcTlHysbADsw01tPRX6NapmH7sQXgMbmcHQbzBET67lVA7sK75WhxBjNGR8gAQSIGXaxO6sE0xyNGWWRlzNmGTMkiASc1mz0Rv9vqQBla2NMzhqLxJNonSN0fE0CyGyzlbB5nFwzXzOzkNjNe36rpBTNEyP3mXlccp5TAGgbESS+NfpKxeMUXMbNNrqr4jLLW6gTeIMRcd1pOeWAknWSSSMsBxPeL/AEhVMTx2kCQ2pcAiAYLRrYTJOvZUxytbjlWmwh9I5pFjBp5T1Iub7SsrGcZbVbDmMdAmcgGmwOoA6SrPFuJNqZ5qMc0uljGtc0i9iXSPsFkYioIAywBtJI/K65ZVeMSbifw6dAXAfY2WpTxoflbVLiCLAQ4CQRGo3O6xGzNrb9u0rQosa1ge90tJsZBvfXoJ6qcb8tzkbWHwtBrpNSo0yYiGu0JOn02Nt1p069KIL3GNcwb9zEX6zuuTw7+UOjl0kkHT5QA3UySPVauB4y+30+GQ0NN7zZuUXEQNTHmu8zctNOrhmkzTcRoYcCDExurTcTUkQ1xjTklsaaiM09kAfEdRzZ8OkB/CxpAAuQXEhzjA6aoY43Tflc3DtDfxMdldm/kecrfQlX3J1WsMW6BYaA6OGvYpLlq2IolxOWoP+oaPtlskufdG6XmNAgAQPBZYeQQcE4nx5Pys5e0xMdEklkbVV3MaxdzGW3Nzp1Ko4xvMOzAUkkybizuHYhz6rM7nOhzIzEmJfeJ8h7L0/h3M12bmim4ibwcrridEyShTk+K4l7Tma5zXB9WHAkEfu27i66DhFMeI8wJ8CkZ7ueZPmUkkB6Lyf2YkmXVMSHHchoMAncBVi4ik0gwfDN9/mhJJGMqkIpAixzC+608HXcaLJcTzO3P4mpJKWR2dC3hRafH0tpELHq1Tlq3OrNz+FJJRXWelqiwZ2WH/AAifWdfNYHEKrg4AEgZW2BMaJJLGUCu8lxkk338lZ4IwOqw4Ajob7HqkkriAuFVCXvBJgBsCbWzRZde0ZaLS2x5ri31O/oEySoV8VXcWElxJDWAEk2k3jpKFVpgxYXeJt/EEyS6Y+m1ncYYPHDYERVttq7ZcdxLBsyNORsw4zlEzm1lMkpy9JW+DYKmTdjDzjVoO3ksLj4itUAsAbAaC+w2SSS+nSKYtpa+ysYp3IRtnFkkkxTknihD6QFhrA0nyUjiHAwHOAIgiTBEG0dEklcSvYmoWmkASBLbAwLxNlu8AaDXJNyKZgm8apJLoxs1sO0mS1pJAJJAk2CSSS5of/9k="/>
          <p:cNvSpPr>
            <a:spLocks noChangeAspect="1" noChangeArrowheads="1"/>
          </p:cNvSpPr>
          <p:nvPr/>
        </p:nvSpPr>
        <p:spPr bwMode="auto">
          <a:xfrm>
            <a:off x="215900" y="-744538"/>
            <a:ext cx="2466975" cy="1847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3078" name="Picture 6" descr="http://astrobioloblog.files.wordpress.com/2011/02/dark_meteor.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49387" y="4445636"/>
            <a:ext cx="2658208" cy="199208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www.zeeburgnieuws.nl/nieuws/images/mars-bacterie.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148064" y="4445060"/>
            <a:ext cx="2929577" cy="199266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280772835"/>
              </p:ext>
            </p:extLst>
          </p:nvPr>
        </p:nvGraphicFramePr>
        <p:xfrm>
          <a:off x="457200" y="228600"/>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 2"/>
          <p:cNvGraphicFramePr/>
          <p:nvPr>
            <p:extLst>
              <p:ext uri="{D42A27DB-BD31-4B8C-83A1-F6EECF244321}">
                <p14:modId xmlns:p14="http://schemas.microsoft.com/office/powerpoint/2010/main" val="1813317251"/>
              </p:ext>
            </p:extLst>
          </p:nvPr>
        </p:nvGraphicFramePr>
        <p:xfrm>
          <a:off x="0" y="1988840"/>
          <a:ext cx="5004048" cy="468052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9222" name="Picture 6" descr="115265_962_1091536575830-millerurey"/>
          <p:cNvPicPr>
            <a:picLocks noGrp="1" noChangeAspect="1" noChangeArrowheads="1"/>
          </p:cNvPicPr>
          <p:nvPr>
            <p:ph sz="half" idx="2"/>
          </p:nvPr>
        </p:nvPicPr>
        <p:blipFill>
          <a:blip r:embed="rId12">
            <a:extLst>
              <a:ext uri="{28A0092B-C50C-407E-A947-70E740481C1C}">
                <a14:useLocalDpi xmlns:a14="http://schemas.microsoft.com/office/drawing/2010/main" val="0"/>
              </a:ext>
            </a:extLst>
          </a:blip>
          <a:srcRect/>
          <a:stretch>
            <a:fillRect/>
          </a:stretch>
        </p:blipFill>
        <p:spPr>
          <a:xfrm>
            <a:off x="5148064" y="2564904"/>
            <a:ext cx="3846954" cy="412519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5" name="Diagram 4"/>
          <p:cNvGraphicFramePr/>
          <p:nvPr>
            <p:extLst>
              <p:ext uri="{D42A27DB-BD31-4B8C-83A1-F6EECF244321}">
                <p14:modId xmlns:p14="http://schemas.microsoft.com/office/powerpoint/2010/main" val="609295046"/>
              </p:ext>
            </p:extLst>
          </p:nvPr>
        </p:nvGraphicFramePr>
        <p:xfrm>
          <a:off x="5076056" y="1556792"/>
          <a:ext cx="3600400" cy="79208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942121456"/>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Tijdelijke aanduiding voor inhoud 4"/>
          <p:cNvGraphicFramePr>
            <a:graphicFrameLocks noGrp="1"/>
          </p:cNvGraphicFramePr>
          <p:nvPr>
            <p:ph idx="1"/>
            <p:extLst>
              <p:ext uri="{D42A27DB-BD31-4B8C-83A1-F6EECF244321}">
                <p14:modId xmlns:p14="http://schemas.microsoft.com/office/powerpoint/2010/main" val="239462885"/>
              </p:ext>
            </p:extLst>
          </p:nvPr>
        </p:nvGraphicFramePr>
        <p:xfrm>
          <a:off x="0" y="2492896"/>
          <a:ext cx="9119801" cy="420506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4" name="Diagram 3"/>
          <p:cNvGraphicFramePr/>
          <p:nvPr>
            <p:extLst>
              <p:ext uri="{D42A27DB-BD31-4B8C-83A1-F6EECF244321}">
                <p14:modId xmlns:p14="http://schemas.microsoft.com/office/powerpoint/2010/main" val="679901629"/>
              </p:ext>
            </p:extLst>
          </p:nvPr>
        </p:nvGraphicFramePr>
        <p:xfrm>
          <a:off x="5148064" y="1556792"/>
          <a:ext cx="3456384" cy="72937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170278361"/>
              </p:ext>
            </p:extLst>
          </p:nvPr>
        </p:nvGraphicFramePr>
        <p:xfrm>
          <a:off x="457200" y="274638"/>
          <a:ext cx="8507288"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Tijdelijke aanduiding voor inhoud 4"/>
          <p:cNvGraphicFramePr>
            <a:graphicFrameLocks noGrp="1"/>
          </p:cNvGraphicFramePr>
          <p:nvPr>
            <p:ph idx="1"/>
            <p:extLst>
              <p:ext uri="{D42A27DB-BD31-4B8C-83A1-F6EECF244321}">
                <p14:modId xmlns:p14="http://schemas.microsoft.com/office/powerpoint/2010/main" val="1345633593"/>
              </p:ext>
            </p:extLst>
          </p:nvPr>
        </p:nvGraphicFramePr>
        <p:xfrm>
          <a:off x="-468560" y="1556792"/>
          <a:ext cx="6480720" cy="530120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4" name="Diagram 3"/>
          <p:cNvGraphicFramePr/>
          <p:nvPr>
            <p:extLst>
              <p:ext uri="{D42A27DB-BD31-4B8C-83A1-F6EECF244321}">
                <p14:modId xmlns:p14="http://schemas.microsoft.com/office/powerpoint/2010/main" val="1704019086"/>
              </p:ext>
            </p:extLst>
          </p:nvPr>
        </p:nvGraphicFramePr>
        <p:xfrm>
          <a:off x="5580112" y="1556792"/>
          <a:ext cx="3312368" cy="80138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pic>
        <p:nvPicPr>
          <p:cNvPr id="4100" name="Picture 4" descr="http://blog.sciencenet.cn/upload/blog/images/2008/11/20081111111322704.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885066" y="2996951"/>
            <a:ext cx="3151429" cy="26126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217450991"/>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Tijdelijke aanduiding voor inhoud 6"/>
          <p:cNvGraphicFramePr>
            <a:graphicFrameLocks noGrp="1"/>
          </p:cNvGraphicFramePr>
          <p:nvPr>
            <p:ph idx="1"/>
            <p:extLst>
              <p:ext uri="{D42A27DB-BD31-4B8C-83A1-F6EECF244321}">
                <p14:modId xmlns:p14="http://schemas.microsoft.com/office/powerpoint/2010/main" val="3098057240"/>
              </p:ext>
            </p:extLst>
          </p:nvPr>
        </p:nvGraphicFramePr>
        <p:xfrm>
          <a:off x="107504" y="2564904"/>
          <a:ext cx="9026152" cy="360039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6" name="Diagram 5"/>
          <p:cNvGraphicFramePr/>
          <p:nvPr>
            <p:extLst>
              <p:ext uri="{D42A27DB-BD31-4B8C-83A1-F6EECF244321}">
                <p14:modId xmlns:p14="http://schemas.microsoft.com/office/powerpoint/2010/main" val="1411217832"/>
              </p:ext>
            </p:extLst>
          </p:nvPr>
        </p:nvGraphicFramePr>
        <p:xfrm>
          <a:off x="5076056" y="1628800"/>
          <a:ext cx="3554179" cy="1224136"/>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1003935207"/>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360</TotalTime>
  <Words>641</Words>
  <Application>Microsoft Office PowerPoint</Application>
  <PresentationFormat>Diavoorstelling (4:3)</PresentationFormat>
  <Paragraphs>82</Paragraphs>
  <Slides>15</Slides>
  <Notes>0</Notes>
  <HiddenSlides>0</HiddenSlides>
  <MMClips>0</MMClips>
  <ScaleCrop>false</ScaleCrop>
  <HeadingPairs>
    <vt:vector size="4" baseType="variant">
      <vt:variant>
        <vt:lpstr>Thema</vt:lpstr>
      </vt:variant>
      <vt:variant>
        <vt:i4>1</vt:i4>
      </vt:variant>
      <vt:variant>
        <vt:lpstr>Diatitels</vt:lpstr>
      </vt:variant>
      <vt:variant>
        <vt:i4>15</vt:i4>
      </vt:variant>
    </vt:vector>
  </HeadingPairs>
  <TitlesOfParts>
    <vt:vector size="16" baseType="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Thema Leven.</dc:title>
  <dc:creator>Lex Onderstal</dc:creator>
  <cp:lastModifiedBy>Beheerder</cp:lastModifiedBy>
  <cp:revision>36</cp:revision>
  <dcterms:created xsi:type="dcterms:W3CDTF">2007-08-25T21:19:35Z</dcterms:created>
  <dcterms:modified xsi:type="dcterms:W3CDTF">2011-10-03T18:28:38Z</dcterms:modified>
</cp:coreProperties>
</file>